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35" autoAdjust="0"/>
    <p:restoredTop sz="94660"/>
  </p:normalViewPr>
  <p:slideViewPr>
    <p:cSldViewPr>
      <p:cViewPr varScale="1">
        <p:scale>
          <a:sx n="70" d="100"/>
          <a:sy n="70" d="100"/>
        </p:scale>
        <p:origin x="-138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A9F25-4C73-4B4C-BCC7-F6670F0DD242}" type="datetimeFigureOut">
              <a:rPr lang="en-IN" smtClean="0"/>
              <a:t>25-10-2016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DD484-1D60-43D4-B53F-629155EF6ECA}" type="slidenum">
              <a:rPr lang="en-IN" smtClean="0"/>
              <a:t>‹#›</a:t>
            </a:fld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A9F25-4C73-4B4C-BCC7-F6670F0DD242}" type="datetimeFigureOut">
              <a:rPr lang="en-IN" smtClean="0"/>
              <a:t>25-10-2016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DD484-1D60-43D4-B53F-629155EF6EC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A9F25-4C73-4B4C-BCC7-F6670F0DD242}" type="datetimeFigureOut">
              <a:rPr lang="en-IN" smtClean="0"/>
              <a:t>25-10-2016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DD484-1D60-43D4-B53F-629155EF6EC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A9F25-4C73-4B4C-BCC7-F6670F0DD242}" type="datetimeFigureOut">
              <a:rPr lang="en-IN" smtClean="0"/>
              <a:t>25-10-2016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DD484-1D60-43D4-B53F-629155EF6ECA}" type="slidenum">
              <a:rPr lang="en-IN" smtClean="0"/>
              <a:t>‹#›</a:t>
            </a:fld>
            <a:endParaRPr lang="en-IN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A9F25-4C73-4B4C-BCC7-F6670F0DD242}" type="datetimeFigureOut">
              <a:rPr lang="en-IN" smtClean="0"/>
              <a:t>25-10-2016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DD484-1D60-43D4-B53F-629155EF6EC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A9F25-4C73-4B4C-BCC7-F6670F0DD242}" type="datetimeFigureOut">
              <a:rPr lang="en-IN" smtClean="0"/>
              <a:t>25-10-2016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DD484-1D60-43D4-B53F-629155EF6EC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A9F25-4C73-4B4C-BCC7-F6670F0DD242}" type="datetimeFigureOut">
              <a:rPr lang="en-IN" smtClean="0"/>
              <a:t>25-10-2016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DD484-1D60-43D4-B53F-629155EF6EC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A9F25-4C73-4B4C-BCC7-F6670F0DD242}" type="datetimeFigureOut">
              <a:rPr lang="en-IN" smtClean="0"/>
              <a:t>25-10-2016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DD484-1D60-43D4-B53F-629155EF6EC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A9F25-4C73-4B4C-BCC7-F6670F0DD242}" type="datetimeFigureOut">
              <a:rPr lang="en-IN" smtClean="0"/>
              <a:t>25-10-2016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DD484-1D60-43D4-B53F-629155EF6EC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A9F25-4C73-4B4C-BCC7-F6670F0DD242}" type="datetimeFigureOut">
              <a:rPr lang="en-IN" smtClean="0"/>
              <a:t>25-10-2016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DD484-1D60-43D4-B53F-629155EF6EC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A9F25-4C73-4B4C-BCC7-F6670F0DD242}" type="datetimeFigureOut">
              <a:rPr lang="en-IN" smtClean="0"/>
              <a:t>25-10-2016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DD484-1D60-43D4-B53F-629155EF6EC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CABA9F25-4C73-4B4C-BCC7-F6670F0DD242}" type="datetimeFigureOut">
              <a:rPr lang="en-IN" smtClean="0"/>
              <a:t>25-10-2016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F5ADD484-1D60-43D4-B53F-629155EF6ECA}" type="slidenum">
              <a:rPr lang="en-IN" smtClean="0"/>
              <a:t>‹#›</a:t>
            </a:fld>
            <a:endParaRPr lang="en-IN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3429000"/>
          </a:xfrm>
        </p:spPr>
        <p:txBody>
          <a:bodyPr/>
          <a:lstStyle/>
          <a:p>
            <a:r>
              <a:rPr lang="en-IN" sz="5400" dirty="0" smtClean="0">
                <a:solidFill>
                  <a:srgbClr val="FFFF00"/>
                </a:solidFill>
              </a:rPr>
              <a:t>Action plan </a:t>
            </a:r>
            <a:endParaRPr lang="en-IN" sz="54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9717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260648"/>
            <a:ext cx="9144000" cy="686368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IN" sz="2500" dirty="0" smtClean="0"/>
              <a:t>       Our group has planned to include the following things in our project :-</a:t>
            </a:r>
          </a:p>
          <a:p>
            <a:pPr marL="0" indent="0">
              <a:buNone/>
            </a:pPr>
            <a:endParaRPr lang="en-IN" sz="2400" dirty="0" smtClean="0"/>
          </a:p>
          <a:p>
            <a:r>
              <a:rPr lang="en-IN" sz="2400" dirty="0" smtClean="0">
                <a:solidFill>
                  <a:srgbClr val="FFFF00"/>
                </a:solidFill>
              </a:rPr>
              <a:t>Fibonacci series :- </a:t>
            </a:r>
            <a:r>
              <a:rPr lang="en-IN" sz="2000" dirty="0" smtClean="0"/>
              <a:t>It is a series , characterized </a:t>
            </a:r>
            <a:r>
              <a:rPr lang="en-IN" sz="2000" dirty="0"/>
              <a:t>by the fact that, every number after the first two is the sum of the two preceding </a:t>
            </a:r>
            <a:r>
              <a:rPr lang="en-IN" sz="2000" dirty="0" smtClean="0"/>
              <a:t>ones. Ex. 1,2,3,5,8,13,21,34,55,89</a:t>
            </a:r>
          </a:p>
          <a:p>
            <a:pPr marL="0" indent="0">
              <a:buNone/>
            </a:pPr>
            <a:endParaRPr lang="en-IN" sz="2400" dirty="0" smtClean="0">
              <a:solidFill>
                <a:srgbClr val="FFFF00"/>
              </a:solidFill>
            </a:endParaRPr>
          </a:p>
          <a:p>
            <a:r>
              <a:rPr lang="en-IN" sz="2400" dirty="0" smtClean="0">
                <a:solidFill>
                  <a:srgbClr val="FFFF00"/>
                </a:solidFill>
              </a:rPr>
              <a:t>Towers of Hanoi :- </a:t>
            </a:r>
            <a:r>
              <a:rPr lang="en-IN" sz="2000" dirty="0"/>
              <a:t>The </a:t>
            </a:r>
            <a:r>
              <a:rPr lang="en-IN" sz="2000" b="1" dirty="0"/>
              <a:t>Tower of Hanoi</a:t>
            </a:r>
            <a:r>
              <a:rPr lang="en-IN" sz="2000" dirty="0"/>
              <a:t> </a:t>
            </a:r>
            <a:r>
              <a:rPr lang="en-IN" sz="2000" dirty="0" smtClean="0"/>
              <a:t>is </a:t>
            </a:r>
            <a:r>
              <a:rPr lang="en-IN" sz="2000" dirty="0"/>
              <a:t>a </a:t>
            </a:r>
            <a:r>
              <a:rPr lang="en-IN" sz="2000" dirty="0" smtClean="0"/>
              <a:t>mathematical game . </a:t>
            </a:r>
            <a:r>
              <a:rPr lang="en-IN" sz="2000" dirty="0"/>
              <a:t>It consists of three rods, and a number of disks of different sizes </a:t>
            </a:r>
            <a:endParaRPr lang="en-IN" sz="2000" dirty="0" smtClean="0"/>
          </a:p>
          <a:p>
            <a:pPr marL="0" indent="0">
              <a:buNone/>
            </a:pPr>
            <a:r>
              <a:rPr lang="en-IN" sz="2000" dirty="0"/>
              <a:t> </a:t>
            </a:r>
            <a:r>
              <a:rPr lang="en-IN" sz="2000" dirty="0" smtClean="0"/>
              <a:t>    which </a:t>
            </a:r>
            <a:r>
              <a:rPr lang="en-IN" sz="2000" dirty="0"/>
              <a:t>can slide onto any rod</a:t>
            </a:r>
            <a:r>
              <a:rPr lang="en-IN" sz="2000" dirty="0" smtClean="0"/>
              <a:t>.</a:t>
            </a:r>
          </a:p>
          <a:p>
            <a:pPr marL="0" indent="0">
              <a:buNone/>
            </a:pPr>
            <a:endParaRPr lang="en-IN" sz="2000" dirty="0" smtClean="0">
              <a:solidFill>
                <a:srgbClr val="FFFF00"/>
              </a:solidFill>
            </a:endParaRPr>
          </a:p>
          <a:p>
            <a:r>
              <a:rPr lang="en-IN" sz="2400" dirty="0" smtClean="0">
                <a:solidFill>
                  <a:srgbClr val="FFFF00"/>
                </a:solidFill>
              </a:rPr>
              <a:t>Pascal’s </a:t>
            </a:r>
            <a:r>
              <a:rPr lang="en-IN" sz="2400" dirty="0">
                <a:solidFill>
                  <a:srgbClr val="FFFF00"/>
                </a:solidFill>
              </a:rPr>
              <a:t>Triangle:-</a:t>
            </a:r>
            <a:r>
              <a:rPr lang="en-IN" sz="2000" dirty="0"/>
              <a:t>In mathematics, Pascal's triangle is a triangular array of the binomial coefficients. In the Western world, it is named after French mathematician </a:t>
            </a:r>
            <a:r>
              <a:rPr lang="en-IN" sz="2000" dirty="0" err="1"/>
              <a:t>Blaise</a:t>
            </a:r>
            <a:r>
              <a:rPr lang="en-IN" sz="2000" dirty="0"/>
              <a:t> Pascal</a:t>
            </a:r>
            <a:endParaRPr lang="en-IN" sz="2000" dirty="0" smtClean="0"/>
          </a:p>
          <a:p>
            <a:pPr marL="0" indent="0">
              <a:buNone/>
            </a:pPr>
            <a:endParaRPr lang="en-IN" sz="1100" dirty="0" smtClean="0"/>
          </a:p>
          <a:p>
            <a:pPr marL="0" indent="0">
              <a:buNone/>
            </a:pPr>
            <a:r>
              <a:rPr lang="en-IN" sz="2000" dirty="0" smtClean="0"/>
              <a:t>We are going to do research on the following topics </a:t>
            </a:r>
          </a:p>
          <a:p>
            <a:pPr marL="0" indent="0">
              <a:buNone/>
            </a:pPr>
            <a:r>
              <a:rPr lang="en-IN" sz="2000" dirty="0" smtClean="0"/>
              <a:t>and make an interesting project.</a:t>
            </a:r>
          </a:p>
          <a:p>
            <a:pPr marL="0" indent="0" algn="ctr">
              <a:buNone/>
            </a:pPr>
            <a:r>
              <a:rPr lang="en-IN" sz="3200" dirty="0" smtClean="0">
                <a:solidFill>
                  <a:srgbClr val="00B0F0"/>
                </a:solidFill>
              </a:rPr>
              <a:t>So get ready to HAVE FUN WITH NUMBERS !!!!!!!!</a:t>
            </a:r>
            <a:endParaRPr lang="en-IN" sz="3200" dirty="0">
              <a:solidFill>
                <a:srgbClr val="00B0F0"/>
              </a:solidFill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2780928"/>
            <a:ext cx="2430016" cy="12961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4725144"/>
            <a:ext cx="2286000" cy="1440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36095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orizon">
  <a:themeElements>
    <a:clrScheme name="Horizon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zon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43</TotalTime>
  <Words>138</Words>
  <Application>Microsoft Office PowerPoint</Application>
  <PresentationFormat>On-screen Show (4:3)</PresentationFormat>
  <Paragraphs>13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Horizon</vt:lpstr>
      <vt:lpstr>Action plan 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Action plan</dc:title>
  <dc:creator>SHINDE, Audumbar</dc:creator>
  <cp:lastModifiedBy>SHINDE, Audumbar</cp:lastModifiedBy>
  <cp:revision>5</cp:revision>
  <dcterms:created xsi:type="dcterms:W3CDTF">2016-10-25T14:28:00Z</dcterms:created>
  <dcterms:modified xsi:type="dcterms:W3CDTF">2016-10-25T15:11:48Z</dcterms:modified>
</cp:coreProperties>
</file>