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2D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>
        <p:scale>
          <a:sx n="68" d="100"/>
          <a:sy n="68" d="100"/>
        </p:scale>
        <p:origin x="-145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406255468066489"/>
          <c:y val="9.9685185185185307E-2"/>
          <c:w val="0.70517355643044677"/>
          <c:h val="0.7563703703703711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Grade 6</c:v>
                </c:pt>
              </c:strCache>
            </c:strRef>
          </c:tx>
          <c:marker>
            <c:symbol val="none"/>
          </c:marker>
          <c:cat>
            <c:strRef>
              <c:f>Sheet1!$A$2:$A$4</c:f>
              <c:strCache>
                <c:ptCount val="3"/>
                <c:pt idx="0">
                  <c:v>2013-14</c:v>
                </c:pt>
                <c:pt idx="1">
                  <c:v>2014-15</c:v>
                </c:pt>
                <c:pt idx="2">
                  <c:v>2015-16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78.2</c:v>
                </c:pt>
                <c:pt idx="1">
                  <c:v>80</c:v>
                </c:pt>
                <c:pt idx="2">
                  <c:v>79.599999999999994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Grade 7</c:v>
                </c:pt>
              </c:strCache>
            </c:strRef>
          </c:tx>
          <c:marker>
            <c:symbol val="none"/>
          </c:marker>
          <c:cat>
            <c:strRef>
              <c:f>Sheet1!$A$2:$A$4</c:f>
              <c:strCache>
                <c:ptCount val="3"/>
                <c:pt idx="0">
                  <c:v>2013-14</c:v>
                </c:pt>
                <c:pt idx="1">
                  <c:v>2014-15</c:v>
                </c:pt>
                <c:pt idx="2">
                  <c:v>2015-16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76.400000000000006</c:v>
                </c:pt>
                <c:pt idx="1">
                  <c:v>75.3</c:v>
                </c:pt>
                <c:pt idx="2">
                  <c:v>78.8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Grade 8</c:v>
                </c:pt>
              </c:strCache>
            </c:strRef>
          </c:tx>
          <c:marker>
            <c:symbol val="none"/>
          </c:marker>
          <c:cat>
            <c:strRef>
              <c:f>Sheet1!$A$2:$A$4</c:f>
              <c:strCache>
                <c:ptCount val="3"/>
                <c:pt idx="0">
                  <c:v>2013-14</c:v>
                </c:pt>
                <c:pt idx="1">
                  <c:v>2014-15</c:v>
                </c:pt>
                <c:pt idx="2">
                  <c:v>2015-16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73.2</c:v>
                </c:pt>
                <c:pt idx="1">
                  <c:v>70.599999999999994</c:v>
                </c:pt>
                <c:pt idx="2">
                  <c:v>70.900000000000006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Grade 9</c:v>
                </c:pt>
              </c:strCache>
            </c:strRef>
          </c:tx>
          <c:marker>
            <c:symbol val="none"/>
          </c:marker>
          <c:cat>
            <c:strRef>
              <c:f>Sheet1!$A$2:$A$4</c:f>
              <c:strCache>
                <c:ptCount val="3"/>
                <c:pt idx="0">
                  <c:v>2013-14</c:v>
                </c:pt>
                <c:pt idx="1">
                  <c:v>2014-15</c:v>
                </c:pt>
                <c:pt idx="2">
                  <c:v>2015-16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69.2</c:v>
                </c:pt>
                <c:pt idx="1">
                  <c:v>70.099999999999994</c:v>
                </c:pt>
                <c:pt idx="2">
                  <c:v>68.75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9012096"/>
        <c:axId val="69022464"/>
      </c:lineChart>
      <c:catAx>
        <c:axId val="690120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Years</a:t>
                </a:r>
                <a:endParaRPr lang="en-US" dirty="0"/>
              </a:p>
            </c:rich>
          </c:tx>
          <c:layout/>
          <c:overlay val="0"/>
        </c:title>
        <c:majorTickMark val="out"/>
        <c:minorTickMark val="none"/>
        <c:tickLblPos val="nextTo"/>
        <c:crossAx val="69022464"/>
        <c:crosses val="autoZero"/>
        <c:auto val="1"/>
        <c:lblAlgn val="ctr"/>
        <c:lblOffset val="100"/>
        <c:noMultiLvlLbl val="0"/>
      </c:catAx>
      <c:valAx>
        <c:axId val="69022464"/>
        <c:scaling>
          <c:orientation val="minMax"/>
          <c:max val="10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Percentage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69012096"/>
        <c:crosses val="autoZero"/>
        <c:crossBetween val="between"/>
      </c:valAx>
      <c:spPr>
        <a:gradFill flip="none" rotWithShape="1">
          <a:gsLst>
            <a:gs pos="0">
              <a:srgbClr val="FBEAC7">
                <a:alpha val="0"/>
              </a:srgb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1"/>
          <a:tileRect/>
        </a:gradFill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orthographicFront"/>
          <a:lightRig rig="threePt" dir="t"/>
        </a:scene3d>
        <a:sp3d prstMaterial="translucentPowder"/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223611111111128"/>
          <c:y val="9.9685185185185224E-2"/>
          <c:w val="0.69727777777777777"/>
          <c:h val="0.756370370370370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Grade 6</c:v>
                </c:pt>
              </c:strCache>
            </c:strRef>
          </c:tx>
          <c:marker>
            <c:symbol val="none"/>
          </c:marker>
          <c:cat>
            <c:strRef>
              <c:f>Sheet1!$A$2:$A$4</c:f>
              <c:strCache>
                <c:ptCount val="3"/>
                <c:pt idx="0">
                  <c:v>2013-14</c:v>
                </c:pt>
                <c:pt idx="1">
                  <c:v>2014-15</c:v>
                </c:pt>
                <c:pt idx="2">
                  <c:v>2015-16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88.9</c:v>
                </c:pt>
                <c:pt idx="1">
                  <c:v>90.9</c:v>
                </c:pt>
                <c:pt idx="2">
                  <c:v>89.2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Grade 7</c:v>
                </c:pt>
              </c:strCache>
            </c:strRef>
          </c:tx>
          <c:marker>
            <c:symbol val="none"/>
          </c:marker>
          <c:cat>
            <c:strRef>
              <c:f>Sheet1!$A$2:$A$4</c:f>
              <c:strCache>
                <c:ptCount val="3"/>
                <c:pt idx="0">
                  <c:v>2013-14</c:v>
                </c:pt>
                <c:pt idx="1">
                  <c:v>2014-15</c:v>
                </c:pt>
                <c:pt idx="2">
                  <c:v>2015-16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88</c:v>
                </c:pt>
                <c:pt idx="1">
                  <c:v>88.3</c:v>
                </c:pt>
                <c:pt idx="2">
                  <c:v>87.8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Grade 8</c:v>
                </c:pt>
              </c:strCache>
            </c:strRef>
          </c:tx>
          <c:marker>
            <c:symbol val="none"/>
          </c:marker>
          <c:cat>
            <c:strRef>
              <c:f>Sheet1!$A$2:$A$4</c:f>
              <c:strCache>
                <c:ptCount val="3"/>
                <c:pt idx="0">
                  <c:v>2013-14</c:v>
                </c:pt>
                <c:pt idx="1">
                  <c:v>2014-15</c:v>
                </c:pt>
                <c:pt idx="2">
                  <c:v>2015-16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88.1</c:v>
                </c:pt>
                <c:pt idx="1">
                  <c:v>88.5</c:v>
                </c:pt>
                <c:pt idx="2">
                  <c:v>88.6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Grade 9</c:v>
                </c:pt>
              </c:strCache>
            </c:strRef>
          </c:tx>
          <c:marker>
            <c:symbol val="none"/>
          </c:marker>
          <c:cat>
            <c:strRef>
              <c:f>Sheet1!$A$2:$A$4</c:f>
              <c:strCache>
                <c:ptCount val="3"/>
                <c:pt idx="0">
                  <c:v>2013-14</c:v>
                </c:pt>
                <c:pt idx="1">
                  <c:v>2014-15</c:v>
                </c:pt>
                <c:pt idx="2">
                  <c:v>2015-16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88.5</c:v>
                </c:pt>
                <c:pt idx="1">
                  <c:v>88.6</c:v>
                </c:pt>
                <c:pt idx="2">
                  <c:v>89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5341696"/>
        <c:axId val="85343616"/>
      </c:lineChart>
      <c:catAx>
        <c:axId val="853416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Years</a:t>
                </a:r>
                <a:endParaRPr lang="en-US" dirty="0"/>
              </a:p>
            </c:rich>
          </c:tx>
          <c:overlay val="0"/>
        </c:title>
        <c:majorTickMark val="out"/>
        <c:minorTickMark val="none"/>
        <c:tickLblPos val="nextTo"/>
        <c:crossAx val="85343616"/>
        <c:crosses val="autoZero"/>
        <c:auto val="1"/>
        <c:lblAlgn val="ctr"/>
        <c:lblOffset val="100"/>
        <c:noMultiLvlLbl val="0"/>
      </c:catAx>
      <c:valAx>
        <c:axId val="85343616"/>
        <c:scaling>
          <c:orientation val="minMax"/>
          <c:max val="10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Percentage</a:t>
                </a:r>
                <a:endParaRPr lang="en-US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85341696"/>
        <c:crosses val="autoZero"/>
        <c:crossBetween val="between"/>
      </c:valAx>
      <c:spPr>
        <a:gradFill flip="none" rotWithShape="1">
          <a:gsLst>
            <a:gs pos="0">
              <a:srgbClr val="FBEAC7">
                <a:alpha val="0"/>
              </a:srgb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1"/>
          <a:tileRect/>
        </a:gradFill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orthographicFront"/>
          <a:lightRig rig="threePt" dir="t"/>
        </a:scene3d>
        <a:sp3d prstMaterial="translucentPowder"/>
      </c:spPr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406255468066489"/>
          <c:y val="9.9685185185185224E-2"/>
          <c:w val="0.70517355643044677"/>
          <c:h val="0.7563703703703711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Grade 6</c:v>
                </c:pt>
              </c:strCache>
            </c:strRef>
          </c:tx>
          <c:marker>
            <c:symbol val="none"/>
          </c:marker>
          <c:cat>
            <c:strRef>
              <c:f>Sheet1!$A$2:$A$4</c:f>
              <c:strCache>
                <c:ptCount val="3"/>
                <c:pt idx="0">
                  <c:v>2013-14</c:v>
                </c:pt>
                <c:pt idx="1">
                  <c:v>2014-15</c:v>
                </c:pt>
                <c:pt idx="2">
                  <c:v>2015-16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93.6</c:v>
                </c:pt>
                <c:pt idx="1">
                  <c:v>92.5</c:v>
                </c:pt>
                <c:pt idx="2">
                  <c:v>94.4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Grade 7</c:v>
                </c:pt>
              </c:strCache>
            </c:strRef>
          </c:tx>
          <c:marker>
            <c:symbol val="none"/>
          </c:marker>
          <c:cat>
            <c:strRef>
              <c:f>Sheet1!$A$2:$A$4</c:f>
              <c:strCache>
                <c:ptCount val="3"/>
                <c:pt idx="0">
                  <c:v>2013-14</c:v>
                </c:pt>
                <c:pt idx="1">
                  <c:v>2014-15</c:v>
                </c:pt>
                <c:pt idx="2">
                  <c:v>2015-16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83.5</c:v>
                </c:pt>
                <c:pt idx="1">
                  <c:v>83.1</c:v>
                </c:pt>
                <c:pt idx="2">
                  <c:v>84.8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Grade 8</c:v>
                </c:pt>
              </c:strCache>
            </c:strRef>
          </c:tx>
          <c:marker>
            <c:symbol val="none"/>
          </c:marker>
          <c:cat>
            <c:strRef>
              <c:f>Sheet1!$A$2:$A$4</c:f>
              <c:strCache>
                <c:ptCount val="3"/>
                <c:pt idx="0">
                  <c:v>2013-14</c:v>
                </c:pt>
                <c:pt idx="1">
                  <c:v>2014-15</c:v>
                </c:pt>
                <c:pt idx="2">
                  <c:v>2015-16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86.2</c:v>
                </c:pt>
                <c:pt idx="1">
                  <c:v>88.4</c:v>
                </c:pt>
                <c:pt idx="2">
                  <c:v>87.5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Grade 9</c:v>
                </c:pt>
              </c:strCache>
            </c:strRef>
          </c:tx>
          <c:marker>
            <c:symbol val="none"/>
          </c:marker>
          <c:cat>
            <c:strRef>
              <c:f>Sheet1!$A$2:$A$4</c:f>
              <c:strCache>
                <c:ptCount val="3"/>
                <c:pt idx="0">
                  <c:v>2013-14</c:v>
                </c:pt>
                <c:pt idx="1">
                  <c:v>2014-15</c:v>
                </c:pt>
                <c:pt idx="2">
                  <c:v>2015-16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80.2</c:v>
                </c:pt>
                <c:pt idx="1">
                  <c:v>80</c:v>
                </c:pt>
                <c:pt idx="2">
                  <c:v>80.5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9062656"/>
        <c:axId val="69064576"/>
      </c:lineChart>
      <c:catAx>
        <c:axId val="690626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Years</a:t>
                </a:r>
                <a:endParaRPr lang="en-US" dirty="0"/>
              </a:p>
            </c:rich>
          </c:tx>
          <c:layout/>
          <c:overlay val="0"/>
        </c:title>
        <c:majorTickMark val="out"/>
        <c:minorTickMark val="none"/>
        <c:tickLblPos val="nextTo"/>
        <c:crossAx val="69064576"/>
        <c:crosses val="autoZero"/>
        <c:auto val="1"/>
        <c:lblAlgn val="ctr"/>
        <c:lblOffset val="100"/>
        <c:noMultiLvlLbl val="0"/>
      </c:catAx>
      <c:valAx>
        <c:axId val="69064576"/>
        <c:scaling>
          <c:orientation val="minMax"/>
          <c:max val="10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Percentage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69062656"/>
        <c:crosses val="autoZero"/>
        <c:crossBetween val="between"/>
      </c:valAx>
      <c:spPr>
        <a:gradFill flip="none" rotWithShape="1">
          <a:gsLst>
            <a:gs pos="0">
              <a:srgbClr val="FBEAC7">
                <a:alpha val="0"/>
              </a:srgb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1"/>
          <a:tileRect/>
        </a:gradFill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orthographicFront"/>
          <a:lightRig rig="threePt" dir="t"/>
        </a:scene3d>
        <a:sp3d prstMaterial="translucentPowder"/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406255468066489"/>
          <c:y val="9.9685185185185224E-2"/>
          <c:w val="0.70517355643044677"/>
          <c:h val="0.7563703703703711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Grade 6</c:v>
                </c:pt>
              </c:strCache>
            </c:strRef>
          </c:tx>
          <c:marker>
            <c:symbol val="none"/>
          </c:marker>
          <c:cat>
            <c:strRef>
              <c:f>Sheet1!$A$2:$A$4</c:f>
              <c:strCache>
                <c:ptCount val="3"/>
                <c:pt idx="0">
                  <c:v>2013-14</c:v>
                </c:pt>
                <c:pt idx="1">
                  <c:v>2014-15</c:v>
                </c:pt>
                <c:pt idx="2">
                  <c:v>2015-16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86.2</c:v>
                </c:pt>
                <c:pt idx="1">
                  <c:v>88.7</c:v>
                </c:pt>
                <c:pt idx="2">
                  <c:v>88.3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Grade 7</c:v>
                </c:pt>
              </c:strCache>
            </c:strRef>
          </c:tx>
          <c:marker>
            <c:symbol val="none"/>
          </c:marker>
          <c:cat>
            <c:strRef>
              <c:f>Sheet1!$A$2:$A$4</c:f>
              <c:strCache>
                <c:ptCount val="3"/>
                <c:pt idx="0">
                  <c:v>2013-14</c:v>
                </c:pt>
                <c:pt idx="1">
                  <c:v>2014-15</c:v>
                </c:pt>
                <c:pt idx="2">
                  <c:v>2015-16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86.6</c:v>
                </c:pt>
                <c:pt idx="1">
                  <c:v>87.7</c:v>
                </c:pt>
                <c:pt idx="2">
                  <c:v>88.5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Grade 8</c:v>
                </c:pt>
              </c:strCache>
            </c:strRef>
          </c:tx>
          <c:marker>
            <c:symbol val="none"/>
          </c:marker>
          <c:cat>
            <c:strRef>
              <c:f>Sheet1!$A$2:$A$4</c:f>
              <c:strCache>
                <c:ptCount val="3"/>
                <c:pt idx="0">
                  <c:v>2013-14</c:v>
                </c:pt>
                <c:pt idx="1">
                  <c:v>2014-15</c:v>
                </c:pt>
                <c:pt idx="2">
                  <c:v>2015-16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86.4</c:v>
                </c:pt>
                <c:pt idx="1">
                  <c:v>86</c:v>
                </c:pt>
                <c:pt idx="2">
                  <c:v>89.3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Grade 9</c:v>
                </c:pt>
              </c:strCache>
            </c:strRef>
          </c:tx>
          <c:marker>
            <c:symbol val="none"/>
          </c:marker>
          <c:cat>
            <c:strRef>
              <c:f>Sheet1!$A$2:$A$4</c:f>
              <c:strCache>
                <c:ptCount val="3"/>
                <c:pt idx="0">
                  <c:v>2013-14</c:v>
                </c:pt>
                <c:pt idx="1">
                  <c:v>2014-15</c:v>
                </c:pt>
                <c:pt idx="2">
                  <c:v>2015-16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79.25</c:v>
                </c:pt>
                <c:pt idx="1">
                  <c:v>79.2</c:v>
                </c:pt>
                <c:pt idx="2">
                  <c:v>80.8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9510272"/>
        <c:axId val="69512192"/>
      </c:lineChart>
      <c:catAx>
        <c:axId val="695102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Years</a:t>
                </a:r>
                <a:endParaRPr lang="en-US" dirty="0"/>
              </a:p>
            </c:rich>
          </c:tx>
          <c:layout/>
          <c:overlay val="0"/>
        </c:title>
        <c:majorTickMark val="out"/>
        <c:minorTickMark val="none"/>
        <c:tickLblPos val="nextTo"/>
        <c:crossAx val="69512192"/>
        <c:crosses val="autoZero"/>
        <c:auto val="1"/>
        <c:lblAlgn val="ctr"/>
        <c:lblOffset val="100"/>
        <c:noMultiLvlLbl val="0"/>
      </c:catAx>
      <c:valAx>
        <c:axId val="69512192"/>
        <c:scaling>
          <c:orientation val="minMax"/>
          <c:max val="10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Percentage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69510272"/>
        <c:crosses val="autoZero"/>
        <c:crossBetween val="between"/>
      </c:valAx>
      <c:spPr>
        <a:gradFill flip="none" rotWithShape="1">
          <a:gsLst>
            <a:gs pos="0">
              <a:srgbClr val="FBEAC7">
                <a:alpha val="0"/>
              </a:srgb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1"/>
          <a:tileRect/>
        </a:gradFill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orthographicFront"/>
          <a:lightRig rig="threePt" dir="t"/>
        </a:scene3d>
        <a:sp3d prstMaterial="translucentPowder"/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406255468066489"/>
          <c:y val="9.9685185185185224E-2"/>
          <c:w val="0.70517355643044677"/>
          <c:h val="0.7563703703703711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Grade 6</c:v>
                </c:pt>
              </c:strCache>
            </c:strRef>
          </c:tx>
          <c:marker>
            <c:symbol val="none"/>
          </c:marker>
          <c:cat>
            <c:strRef>
              <c:f>Sheet1!$A$2:$A$4</c:f>
              <c:strCache>
                <c:ptCount val="3"/>
                <c:pt idx="0">
                  <c:v>2013-14</c:v>
                </c:pt>
                <c:pt idx="1">
                  <c:v>2014-15</c:v>
                </c:pt>
                <c:pt idx="2">
                  <c:v>2015-16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83</c:v>
                </c:pt>
                <c:pt idx="1">
                  <c:v>82.8</c:v>
                </c:pt>
                <c:pt idx="2">
                  <c:v>82.9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Grade 7</c:v>
                </c:pt>
              </c:strCache>
            </c:strRef>
          </c:tx>
          <c:marker>
            <c:symbol val="none"/>
          </c:marker>
          <c:cat>
            <c:strRef>
              <c:f>Sheet1!$A$2:$A$4</c:f>
              <c:strCache>
                <c:ptCount val="3"/>
                <c:pt idx="0">
                  <c:v>2013-14</c:v>
                </c:pt>
                <c:pt idx="1">
                  <c:v>2014-15</c:v>
                </c:pt>
                <c:pt idx="2">
                  <c:v>2015-16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77.3</c:v>
                </c:pt>
                <c:pt idx="1">
                  <c:v>77.900000000000006</c:v>
                </c:pt>
                <c:pt idx="2">
                  <c:v>78.5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Grade 8</c:v>
                </c:pt>
              </c:strCache>
            </c:strRef>
          </c:tx>
          <c:marker>
            <c:symbol val="none"/>
          </c:marker>
          <c:cat>
            <c:strRef>
              <c:f>Sheet1!$A$2:$A$4</c:f>
              <c:strCache>
                <c:ptCount val="3"/>
                <c:pt idx="0">
                  <c:v>2013-14</c:v>
                </c:pt>
                <c:pt idx="1">
                  <c:v>2014-15</c:v>
                </c:pt>
                <c:pt idx="2">
                  <c:v>2015-16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79.400000000000006</c:v>
                </c:pt>
                <c:pt idx="1">
                  <c:v>79.5</c:v>
                </c:pt>
                <c:pt idx="2">
                  <c:v>80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Grade 9</c:v>
                </c:pt>
              </c:strCache>
            </c:strRef>
          </c:tx>
          <c:marker>
            <c:symbol val="none"/>
          </c:marker>
          <c:cat>
            <c:strRef>
              <c:f>Sheet1!$A$2:$A$4</c:f>
              <c:strCache>
                <c:ptCount val="3"/>
                <c:pt idx="0">
                  <c:v>2013-14</c:v>
                </c:pt>
                <c:pt idx="1">
                  <c:v>2014-15</c:v>
                </c:pt>
                <c:pt idx="2">
                  <c:v>2015-16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80.099999999999994</c:v>
                </c:pt>
                <c:pt idx="1">
                  <c:v>79.2</c:v>
                </c:pt>
                <c:pt idx="2">
                  <c:v>80.599999999999994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9585152"/>
        <c:axId val="69591424"/>
      </c:lineChart>
      <c:catAx>
        <c:axId val="695851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Years</a:t>
                </a:r>
                <a:endParaRPr lang="en-US" dirty="0"/>
              </a:p>
            </c:rich>
          </c:tx>
          <c:layout/>
          <c:overlay val="0"/>
        </c:title>
        <c:majorTickMark val="out"/>
        <c:minorTickMark val="none"/>
        <c:tickLblPos val="nextTo"/>
        <c:crossAx val="69591424"/>
        <c:crosses val="autoZero"/>
        <c:auto val="1"/>
        <c:lblAlgn val="ctr"/>
        <c:lblOffset val="100"/>
        <c:noMultiLvlLbl val="0"/>
      </c:catAx>
      <c:valAx>
        <c:axId val="69591424"/>
        <c:scaling>
          <c:orientation val="minMax"/>
          <c:max val="10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Percentage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69585152"/>
        <c:crosses val="autoZero"/>
        <c:crossBetween val="between"/>
      </c:valAx>
      <c:spPr>
        <a:gradFill flip="none" rotWithShape="1">
          <a:gsLst>
            <a:gs pos="0">
              <a:srgbClr val="FBEAC7">
                <a:alpha val="0"/>
              </a:srgb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1"/>
          <a:tileRect/>
        </a:gradFill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orthographicFront"/>
          <a:lightRig rig="threePt" dir="t"/>
        </a:scene3d>
        <a:sp3d prstMaterial="translucentPowder"/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267366579177589"/>
          <c:y val="9.9685185185185224E-2"/>
          <c:w val="0.70517355643044677"/>
          <c:h val="0.7563703703703711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Grade 6</c:v>
                </c:pt>
              </c:strCache>
            </c:strRef>
          </c:tx>
          <c:marker>
            <c:symbol val="none"/>
          </c:marker>
          <c:cat>
            <c:strRef>
              <c:f>Sheet1!$A$2:$A$4</c:f>
              <c:strCache>
                <c:ptCount val="3"/>
                <c:pt idx="0">
                  <c:v>2013-14</c:v>
                </c:pt>
                <c:pt idx="1">
                  <c:v>2014-15</c:v>
                </c:pt>
                <c:pt idx="2">
                  <c:v>2015-16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84</c:v>
                </c:pt>
                <c:pt idx="1">
                  <c:v>84.5</c:v>
                </c:pt>
                <c:pt idx="2">
                  <c:v>85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Grade 7</c:v>
                </c:pt>
              </c:strCache>
            </c:strRef>
          </c:tx>
          <c:marker>
            <c:symbol val="none"/>
          </c:marker>
          <c:cat>
            <c:strRef>
              <c:f>Sheet1!$A$2:$A$4</c:f>
              <c:strCache>
                <c:ptCount val="3"/>
                <c:pt idx="0">
                  <c:v>2013-14</c:v>
                </c:pt>
                <c:pt idx="1">
                  <c:v>2014-15</c:v>
                </c:pt>
                <c:pt idx="2">
                  <c:v>2015-16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85.7</c:v>
                </c:pt>
                <c:pt idx="1">
                  <c:v>86.4</c:v>
                </c:pt>
                <c:pt idx="2">
                  <c:v>86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Grade 8</c:v>
                </c:pt>
              </c:strCache>
            </c:strRef>
          </c:tx>
          <c:marker>
            <c:symbol val="none"/>
          </c:marker>
          <c:cat>
            <c:strRef>
              <c:f>Sheet1!$A$2:$A$4</c:f>
              <c:strCache>
                <c:ptCount val="3"/>
                <c:pt idx="0">
                  <c:v>2013-14</c:v>
                </c:pt>
                <c:pt idx="1">
                  <c:v>2014-15</c:v>
                </c:pt>
                <c:pt idx="2">
                  <c:v>2015-16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84.8</c:v>
                </c:pt>
                <c:pt idx="1">
                  <c:v>85.9</c:v>
                </c:pt>
                <c:pt idx="2">
                  <c:v>85.4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Grade 9</c:v>
                </c:pt>
              </c:strCache>
            </c:strRef>
          </c:tx>
          <c:marker>
            <c:symbol val="none"/>
          </c:marker>
          <c:cat>
            <c:strRef>
              <c:f>Sheet1!$A$2:$A$4</c:f>
              <c:strCache>
                <c:ptCount val="3"/>
                <c:pt idx="0">
                  <c:v>2013-14</c:v>
                </c:pt>
                <c:pt idx="1">
                  <c:v>2014-15</c:v>
                </c:pt>
                <c:pt idx="2">
                  <c:v>2015-16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85.8</c:v>
                </c:pt>
                <c:pt idx="1">
                  <c:v>85</c:v>
                </c:pt>
                <c:pt idx="2">
                  <c:v>85.7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9631360"/>
        <c:axId val="69641728"/>
      </c:lineChart>
      <c:catAx>
        <c:axId val="696313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Years</a:t>
                </a:r>
                <a:endParaRPr lang="en-US" dirty="0"/>
              </a:p>
            </c:rich>
          </c:tx>
          <c:layout/>
          <c:overlay val="0"/>
        </c:title>
        <c:majorTickMark val="out"/>
        <c:minorTickMark val="none"/>
        <c:tickLblPos val="nextTo"/>
        <c:crossAx val="69641728"/>
        <c:crosses val="autoZero"/>
        <c:auto val="1"/>
        <c:lblAlgn val="ctr"/>
        <c:lblOffset val="100"/>
        <c:noMultiLvlLbl val="0"/>
      </c:catAx>
      <c:valAx>
        <c:axId val="69641728"/>
        <c:scaling>
          <c:orientation val="minMax"/>
          <c:max val="10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Percentage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69631360"/>
        <c:crosses val="autoZero"/>
        <c:crossBetween val="between"/>
      </c:valAx>
      <c:spPr>
        <a:gradFill flip="none" rotWithShape="1">
          <a:gsLst>
            <a:gs pos="0">
              <a:srgbClr val="FBEAC7">
                <a:alpha val="0"/>
              </a:srgb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1"/>
          <a:tileRect/>
        </a:gradFill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orthographicFront"/>
          <a:lightRig rig="threePt" dir="t"/>
        </a:scene3d>
        <a:sp3d prstMaterial="translucentPowder"/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362499999999997"/>
          <c:y val="9.9685185185185224E-2"/>
          <c:w val="0.69727777777777777"/>
          <c:h val="0.7582222222222222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Grade 6</c:v>
                </c:pt>
              </c:strCache>
            </c:strRef>
          </c:tx>
          <c:marker>
            <c:symbol val="none"/>
          </c:marker>
          <c:cat>
            <c:strRef>
              <c:f>Sheet1!$A$2:$A$4</c:f>
              <c:strCache>
                <c:ptCount val="3"/>
                <c:pt idx="0">
                  <c:v>2013-14</c:v>
                </c:pt>
                <c:pt idx="1">
                  <c:v>2014-15</c:v>
                </c:pt>
                <c:pt idx="2">
                  <c:v>2015-16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85.3</c:v>
                </c:pt>
                <c:pt idx="1">
                  <c:v>85.5</c:v>
                </c:pt>
                <c:pt idx="2">
                  <c:v>85.9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Grade 7</c:v>
                </c:pt>
              </c:strCache>
            </c:strRef>
          </c:tx>
          <c:marker>
            <c:symbol val="none"/>
          </c:marker>
          <c:cat>
            <c:strRef>
              <c:f>Sheet1!$A$2:$A$4</c:f>
              <c:strCache>
                <c:ptCount val="3"/>
                <c:pt idx="0">
                  <c:v>2013-14</c:v>
                </c:pt>
                <c:pt idx="1">
                  <c:v>2014-15</c:v>
                </c:pt>
                <c:pt idx="2">
                  <c:v>2015-16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83.6</c:v>
                </c:pt>
                <c:pt idx="1">
                  <c:v>83.7</c:v>
                </c:pt>
                <c:pt idx="2">
                  <c:v>84.3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Grade 8</c:v>
                </c:pt>
              </c:strCache>
            </c:strRef>
          </c:tx>
          <c:marker>
            <c:symbol val="none"/>
          </c:marker>
          <c:cat>
            <c:strRef>
              <c:f>Sheet1!$A$2:$A$4</c:f>
              <c:strCache>
                <c:ptCount val="3"/>
                <c:pt idx="0">
                  <c:v>2013-14</c:v>
                </c:pt>
                <c:pt idx="1">
                  <c:v>2014-15</c:v>
                </c:pt>
                <c:pt idx="2">
                  <c:v>2015-16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77.5</c:v>
                </c:pt>
                <c:pt idx="1">
                  <c:v>80.8</c:v>
                </c:pt>
                <c:pt idx="2">
                  <c:v>84.5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Grade 9</c:v>
                </c:pt>
              </c:strCache>
            </c:strRef>
          </c:tx>
          <c:marker>
            <c:symbol val="none"/>
          </c:marker>
          <c:cat>
            <c:strRef>
              <c:f>Sheet1!$A$2:$A$4</c:f>
              <c:strCache>
                <c:ptCount val="3"/>
                <c:pt idx="0">
                  <c:v>2013-14</c:v>
                </c:pt>
                <c:pt idx="1">
                  <c:v>2014-15</c:v>
                </c:pt>
                <c:pt idx="2">
                  <c:v>2015-16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77.8</c:v>
                </c:pt>
                <c:pt idx="1">
                  <c:v>77.5</c:v>
                </c:pt>
                <c:pt idx="2">
                  <c:v>78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9681920"/>
        <c:axId val="69683840"/>
      </c:lineChart>
      <c:catAx>
        <c:axId val="696819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Years</a:t>
                </a:r>
                <a:endParaRPr lang="en-US" dirty="0"/>
              </a:p>
            </c:rich>
          </c:tx>
          <c:layout/>
          <c:overlay val="0"/>
        </c:title>
        <c:majorTickMark val="out"/>
        <c:minorTickMark val="none"/>
        <c:tickLblPos val="nextTo"/>
        <c:crossAx val="69683840"/>
        <c:crosses val="autoZero"/>
        <c:auto val="1"/>
        <c:lblAlgn val="ctr"/>
        <c:lblOffset val="100"/>
        <c:noMultiLvlLbl val="0"/>
      </c:catAx>
      <c:valAx>
        <c:axId val="69683840"/>
        <c:scaling>
          <c:orientation val="minMax"/>
          <c:max val="10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Percentage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69681920"/>
        <c:crosses val="autoZero"/>
        <c:crossBetween val="between"/>
      </c:valAx>
      <c:spPr>
        <a:gradFill flip="none" rotWithShape="1">
          <a:gsLst>
            <a:gs pos="0">
              <a:srgbClr val="FBEAC7">
                <a:alpha val="0"/>
              </a:srgb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1"/>
          <a:tileRect/>
        </a:gradFill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orthographicFront"/>
          <a:lightRig rig="threePt" dir="t"/>
        </a:scene3d>
        <a:sp3d prstMaterial="translucentPowder"/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362499999999997"/>
          <c:y val="9.9685185185185224E-2"/>
          <c:w val="0.69727777777777777"/>
          <c:h val="0.7545185185185191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Grade 6</c:v>
                </c:pt>
              </c:strCache>
            </c:strRef>
          </c:tx>
          <c:marker>
            <c:symbol val="none"/>
          </c:marker>
          <c:cat>
            <c:strRef>
              <c:f>Sheet1!$A$2:$A$4</c:f>
              <c:strCache>
                <c:ptCount val="3"/>
                <c:pt idx="0">
                  <c:v>2013-14</c:v>
                </c:pt>
                <c:pt idx="1">
                  <c:v>2014-15</c:v>
                </c:pt>
                <c:pt idx="2">
                  <c:v>2015-16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85.3</c:v>
                </c:pt>
                <c:pt idx="1">
                  <c:v>85.5</c:v>
                </c:pt>
                <c:pt idx="2">
                  <c:v>85.9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Grade 7</c:v>
                </c:pt>
              </c:strCache>
            </c:strRef>
          </c:tx>
          <c:marker>
            <c:symbol val="none"/>
          </c:marker>
          <c:cat>
            <c:strRef>
              <c:f>Sheet1!$A$2:$A$4</c:f>
              <c:strCache>
                <c:ptCount val="3"/>
                <c:pt idx="0">
                  <c:v>2013-14</c:v>
                </c:pt>
                <c:pt idx="1">
                  <c:v>2014-15</c:v>
                </c:pt>
                <c:pt idx="2">
                  <c:v>2015-16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87.3</c:v>
                </c:pt>
                <c:pt idx="1">
                  <c:v>86.7</c:v>
                </c:pt>
                <c:pt idx="2">
                  <c:v>88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Grade 8</c:v>
                </c:pt>
              </c:strCache>
            </c:strRef>
          </c:tx>
          <c:marker>
            <c:symbol val="none"/>
          </c:marker>
          <c:cat>
            <c:strRef>
              <c:f>Sheet1!$A$2:$A$4</c:f>
              <c:strCache>
                <c:ptCount val="3"/>
                <c:pt idx="0">
                  <c:v>2013-14</c:v>
                </c:pt>
                <c:pt idx="1">
                  <c:v>2014-15</c:v>
                </c:pt>
                <c:pt idx="2">
                  <c:v>2015-16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84.7</c:v>
                </c:pt>
                <c:pt idx="1">
                  <c:v>83.4</c:v>
                </c:pt>
                <c:pt idx="2">
                  <c:v>86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Grade 9</c:v>
                </c:pt>
              </c:strCache>
            </c:strRef>
          </c:tx>
          <c:marker>
            <c:symbol val="none"/>
          </c:marker>
          <c:cat>
            <c:strRef>
              <c:f>Sheet1!$A$2:$A$4</c:f>
              <c:strCache>
                <c:ptCount val="3"/>
                <c:pt idx="0">
                  <c:v>2013-14</c:v>
                </c:pt>
                <c:pt idx="1">
                  <c:v>2014-15</c:v>
                </c:pt>
                <c:pt idx="2">
                  <c:v>2015-16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80.5</c:v>
                </c:pt>
                <c:pt idx="1">
                  <c:v>81.5</c:v>
                </c:pt>
                <c:pt idx="2">
                  <c:v>79.5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9764992"/>
        <c:axId val="69775360"/>
      </c:lineChart>
      <c:catAx>
        <c:axId val="697649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Years</a:t>
                </a:r>
                <a:endParaRPr lang="en-US" dirty="0"/>
              </a:p>
            </c:rich>
          </c:tx>
          <c:layout/>
          <c:overlay val="0"/>
        </c:title>
        <c:majorTickMark val="out"/>
        <c:minorTickMark val="none"/>
        <c:tickLblPos val="nextTo"/>
        <c:crossAx val="69775360"/>
        <c:crosses val="autoZero"/>
        <c:auto val="1"/>
        <c:lblAlgn val="ctr"/>
        <c:lblOffset val="100"/>
        <c:noMultiLvlLbl val="0"/>
      </c:catAx>
      <c:valAx>
        <c:axId val="69775360"/>
        <c:scaling>
          <c:orientation val="minMax"/>
          <c:max val="10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Percentage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69764992"/>
        <c:crosses val="autoZero"/>
        <c:crossBetween val="between"/>
      </c:valAx>
      <c:spPr>
        <a:gradFill flip="none" rotWithShape="1">
          <a:gsLst>
            <a:gs pos="0">
              <a:srgbClr val="FBEAC7">
                <a:alpha val="0"/>
              </a:srgb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1"/>
          <a:tileRect/>
        </a:gradFill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orthographicFront"/>
          <a:lightRig rig="threePt" dir="t"/>
        </a:scene3d>
        <a:sp3d prstMaterial="translucentPowder"/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362499999999997"/>
          <c:y val="9.9685185185185224E-2"/>
          <c:w val="0.69727777777777777"/>
          <c:h val="0.7563703703703711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Grade 6</c:v>
                </c:pt>
              </c:strCache>
            </c:strRef>
          </c:tx>
          <c:marker>
            <c:symbol val="none"/>
          </c:marker>
          <c:cat>
            <c:strRef>
              <c:f>Sheet1!$A$2:$A$4</c:f>
              <c:strCache>
                <c:ptCount val="3"/>
                <c:pt idx="0">
                  <c:v>2013-14</c:v>
                </c:pt>
                <c:pt idx="1">
                  <c:v>2014-15</c:v>
                </c:pt>
                <c:pt idx="2">
                  <c:v>2015-16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85.3</c:v>
                </c:pt>
                <c:pt idx="1">
                  <c:v>85.5</c:v>
                </c:pt>
                <c:pt idx="2">
                  <c:v>85.9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Grade 7</c:v>
                </c:pt>
              </c:strCache>
            </c:strRef>
          </c:tx>
          <c:marker>
            <c:symbol val="none"/>
          </c:marker>
          <c:cat>
            <c:strRef>
              <c:f>Sheet1!$A$2:$A$4</c:f>
              <c:strCache>
                <c:ptCount val="3"/>
                <c:pt idx="0">
                  <c:v>2013-14</c:v>
                </c:pt>
                <c:pt idx="1">
                  <c:v>2014-15</c:v>
                </c:pt>
                <c:pt idx="2">
                  <c:v>2015-16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85.4</c:v>
                </c:pt>
                <c:pt idx="1">
                  <c:v>85.5</c:v>
                </c:pt>
                <c:pt idx="2">
                  <c:v>85.6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Grade 8</c:v>
                </c:pt>
              </c:strCache>
            </c:strRef>
          </c:tx>
          <c:marker>
            <c:symbol val="none"/>
          </c:marker>
          <c:cat>
            <c:strRef>
              <c:f>Sheet1!$A$2:$A$4</c:f>
              <c:strCache>
                <c:ptCount val="3"/>
                <c:pt idx="0">
                  <c:v>2013-14</c:v>
                </c:pt>
                <c:pt idx="1">
                  <c:v>2014-15</c:v>
                </c:pt>
                <c:pt idx="2">
                  <c:v>2015-16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84.2</c:v>
                </c:pt>
                <c:pt idx="1">
                  <c:v>83</c:v>
                </c:pt>
                <c:pt idx="2">
                  <c:v>85.4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Grade 9</c:v>
                </c:pt>
              </c:strCache>
            </c:strRef>
          </c:tx>
          <c:marker>
            <c:symbol val="none"/>
          </c:marker>
          <c:cat>
            <c:strRef>
              <c:f>Sheet1!$A$2:$A$4</c:f>
              <c:strCache>
                <c:ptCount val="3"/>
                <c:pt idx="0">
                  <c:v>2013-14</c:v>
                </c:pt>
                <c:pt idx="1">
                  <c:v>2014-15</c:v>
                </c:pt>
                <c:pt idx="2">
                  <c:v>2015-16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81.400000000000006</c:v>
                </c:pt>
                <c:pt idx="1">
                  <c:v>82.3</c:v>
                </c:pt>
                <c:pt idx="2">
                  <c:v>80.5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9803008"/>
        <c:axId val="69817472"/>
      </c:lineChart>
      <c:catAx>
        <c:axId val="698030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Years</a:t>
                </a:r>
                <a:endParaRPr lang="en-US" dirty="0"/>
              </a:p>
            </c:rich>
          </c:tx>
          <c:overlay val="0"/>
        </c:title>
        <c:majorTickMark val="out"/>
        <c:minorTickMark val="none"/>
        <c:tickLblPos val="nextTo"/>
        <c:crossAx val="69817472"/>
        <c:crosses val="autoZero"/>
        <c:auto val="1"/>
        <c:lblAlgn val="ctr"/>
        <c:lblOffset val="100"/>
        <c:noMultiLvlLbl val="0"/>
      </c:catAx>
      <c:valAx>
        <c:axId val="69817472"/>
        <c:scaling>
          <c:orientation val="minMax"/>
          <c:max val="10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Percentage</a:t>
                </a:r>
                <a:endParaRPr lang="en-US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69803008"/>
        <c:crosses val="autoZero"/>
        <c:crossBetween val="between"/>
      </c:valAx>
      <c:spPr>
        <a:gradFill flip="none" rotWithShape="1">
          <a:gsLst>
            <a:gs pos="0">
              <a:srgbClr val="FBEAC7">
                <a:alpha val="0"/>
              </a:srgb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1"/>
          <a:tileRect/>
        </a:gradFill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orthographicFront"/>
          <a:lightRig rig="threePt" dir="t"/>
        </a:scene3d>
        <a:sp3d prstMaterial="translucentPowder"/>
      </c:spPr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362499999999997"/>
          <c:y val="9.9685185185185224E-2"/>
          <c:w val="0.69727777777777777"/>
          <c:h val="0.7563703703703711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Grade 6</c:v>
                </c:pt>
              </c:strCache>
            </c:strRef>
          </c:tx>
          <c:marker>
            <c:symbol val="none"/>
          </c:marker>
          <c:cat>
            <c:strRef>
              <c:f>Sheet1!$A$2:$A$4</c:f>
              <c:strCache>
                <c:ptCount val="3"/>
                <c:pt idx="0">
                  <c:v>2013-14</c:v>
                </c:pt>
                <c:pt idx="1">
                  <c:v>2014-15</c:v>
                </c:pt>
                <c:pt idx="2">
                  <c:v>2015-16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88.5</c:v>
                </c:pt>
                <c:pt idx="1">
                  <c:v>91.5</c:v>
                </c:pt>
                <c:pt idx="2">
                  <c:v>89.2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Grade 7</c:v>
                </c:pt>
              </c:strCache>
            </c:strRef>
          </c:tx>
          <c:marker>
            <c:symbol val="none"/>
          </c:marker>
          <c:cat>
            <c:strRef>
              <c:f>Sheet1!$A$2:$A$4</c:f>
              <c:strCache>
                <c:ptCount val="3"/>
                <c:pt idx="0">
                  <c:v>2013-14</c:v>
                </c:pt>
                <c:pt idx="1">
                  <c:v>2014-15</c:v>
                </c:pt>
                <c:pt idx="2">
                  <c:v>2015-16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87.6</c:v>
                </c:pt>
                <c:pt idx="1">
                  <c:v>88.1</c:v>
                </c:pt>
                <c:pt idx="2">
                  <c:v>88.5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Grade 8</c:v>
                </c:pt>
              </c:strCache>
            </c:strRef>
          </c:tx>
          <c:marker>
            <c:symbol val="none"/>
          </c:marker>
          <c:cat>
            <c:strRef>
              <c:f>Sheet1!$A$2:$A$4</c:f>
              <c:strCache>
                <c:ptCount val="3"/>
                <c:pt idx="0">
                  <c:v>2013-14</c:v>
                </c:pt>
                <c:pt idx="1">
                  <c:v>2014-15</c:v>
                </c:pt>
                <c:pt idx="2">
                  <c:v>2015-16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86.5</c:v>
                </c:pt>
                <c:pt idx="1">
                  <c:v>84.7</c:v>
                </c:pt>
                <c:pt idx="2">
                  <c:v>88.3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Grade 9</c:v>
                </c:pt>
              </c:strCache>
            </c:strRef>
          </c:tx>
          <c:marker>
            <c:symbol val="none"/>
          </c:marker>
          <c:cat>
            <c:strRef>
              <c:f>Sheet1!$A$2:$A$4</c:f>
              <c:strCache>
                <c:ptCount val="3"/>
                <c:pt idx="0">
                  <c:v>2013-14</c:v>
                </c:pt>
                <c:pt idx="1">
                  <c:v>2014-15</c:v>
                </c:pt>
                <c:pt idx="2">
                  <c:v>2015-16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86</c:v>
                </c:pt>
                <c:pt idx="1">
                  <c:v>86.1</c:v>
                </c:pt>
                <c:pt idx="2">
                  <c:v>85.8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900416"/>
        <c:axId val="73902336"/>
      </c:lineChart>
      <c:catAx>
        <c:axId val="739004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Years</a:t>
                </a:r>
                <a:endParaRPr lang="en-US" dirty="0"/>
              </a:p>
            </c:rich>
          </c:tx>
          <c:overlay val="0"/>
        </c:title>
        <c:majorTickMark val="out"/>
        <c:minorTickMark val="none"/>
        <c:tickLblPos val="nextTo"/>
        <c:crossAx val="73902336"/>
        <c:crosses val="autoZero"/>
        <c:auto val="1"/>
        <c:lblAlgn val="ctr"/>
        <c:lblOffset val="100"/>
        <c:noMultiLvlLbl val="0"/>
      </c:catAx>
      <c:valAx>
        <c:axId val="73902336"/>
        <c:scaling>
          <c:orientation val="minMax"/>
          <c:max val="10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Percentage</a:t>
                </a:r>
                <a:endParaRPr lang="en-US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73900416"/>
        <c:crosses val="autoZero"/>
        <c:crossBetween val="between"/>
      </c:valAx>
      <c:spPr>
        <a:gradFill flip="none" rotWithShape="1">
          <a:gsLst>
            <a:gs pos="0">
              <a:srgbClr val="FBEAC7">
                <a:alpha val="0"/>
              </a:srgb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1"/>
          <a:tileRect/>
        </a:gradFill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orthographicFront"/>
          <a:lightRig rig="threePt" dir="t"/>
        </a:scene3d>
        <a:sp3d prstMaterial="translucentPowder"/>
      </c:spPr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224E7CB-3980-472B-BBD4-6A4649A620A6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C1A8388-194B-42FE-A058-533103862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mb dir="vert"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24E7CB-3980-472B-BBD4-6A4649A620A6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1A8388-194B-42FE-A058-533103862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mb dir="vert"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24E7CB-3980-472B-BBD4-6A4649A620A6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1A8388-194B-42FE-A058-533103862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mb dir="vert"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24E7CB-3980-472B-BBD4-6A4649A620A6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1A8388-194B-42FE-A058-533103862C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slow">
    <p:comb dir="vert"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24E7CB-3980-472B-BBD4-6A4649A620A6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1A8388-194B-42FE-A058-533103862C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mb dir="vert"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24E7CB-3980-472B-BBD4-6A4649A620A6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1A8388-194B-42FE-A058-533103862C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mb dir="vert"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24E7CB-3980-472B-BBD4-6A4649A620A6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1A8388-194B-42FE-A058-533103862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mb dir="vert"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24E7CB-3980-472B-BBD4-6A4649A620A6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1A8388-194B-42FE-A058-533103862C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mb dir="vert"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24E7CB-3980-472B-BBD4-6A4649A620A6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1A8388-194B-42FE-A058-533103862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mb dir="vert"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224E7CB-3980-472B-BBD4-6A4649A620A6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1A8388-194B-42FE-A058-533103862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mb dir="vert"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224E7CB-3980-472B-BBD4-6A4649A620A6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C1A8388-194B-42FE-A058-533103862C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mb dir="vert"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224E7CB-3980-472B-BBD4-6A4649A620A6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C1A8388-194B-42FE-A058-533103862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 spd="slow">
    <p:comb dir="vert"/>
    <p:sndAc>
      <p:stSnd>
        <p:snd r:embed="rId13" name="chimes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526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DATA AND RESEARCH ANALYSIS</a:t>
            </a:r>
            <a:endParaRPr lang="en-US" sz="5400" dirty="0"/>
          </a:p>
        </p:txBody>
      </p:sp>
    </p:spTree>
  </p:cSld>
  <p:clrMapOvr>
    <a:masterClrMapping/>
  </p:clrMapOvr>
  <p:transition spd="slow">
    <p:comb dir="vert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BF2D80"/>
                </a:solidFill>
              </a:rPr>
              <a:t>HISTORY &amp; CIVICS</a:t>
            </a:r>
            <a:endParaRPr lang="en-US" sz="2800" dirty="0">
              <a:solidFill>
                <a:srgbClr val="BF2D80"/>
              </a:solidFill>
            </a:endParaRPr>
          </a:p>
        </p:txBody>
      </p:sp>
    </p:spTree>
  </p:cSld>
  <p:clrMapOvr>
    <a:masterClrMapping/>
  </p:clrMapOvr>
  <p:transition spd="slow">
    <p:comb dir="vert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BF2D80"/>
                </a:solidFill>
              </a:rPr>
              <a:t>GEOGRAPHY</a:t>
            </a:r>
            <a:endParaRPr lang="en-US" sz="2800" dirty="0">
              <a:solidFill>
                <a:srgbClr val="BF2D80"/>
              </a:solidFill>
            </a:endParaRPr>
          </a:p>
        </p:txBody>
      </p:sp>
    </p:spTree>
  </p:cSld>
  <p:clrMapOvr>
    <a:masterClrMapping/>
  </p:clrMapOvr>
  <p:transition spd="slow">
    <p:comb dir="vert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BF2D80"/>
                </a:solidFill>
              </a:rPr>
              <a:t>ENGLISH LANGUAGE</a:t>
            </a:r>
            <a:endParaRPr lang="en-US" sz="2800" dirty="0">
              <a:solidFill>
                <a:srgbClr val="BF2D80"/>
              </a:solidFill>
            </a:endParaRPr>
          </a:p>
        </p:txBody>
      </p:sp>
    </p:spTree>
  </p:cSld>
  <p:clrMapOvr>
    <a:masterClrMapping/>
  </p:clrMapOvr>
  <p:transition spd="slow">
    <p:comb dir="vert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BF2D80"/>
                </a:solidFill>
              </a:rPr>
              <a:t>ENGLISH LITERATURE</a:t>
            </a:r>
            <a:endParaRPr lang="en-US" sz="2800" dirty="0">
              <a:solidFill>
                <a:srgbClr val="BF2D80"/>
              </a:solidFill>
            </a:endParaRPr>
          </a:p>
        </p:txBody>
      </p:sp>
    </p:spTree>
  </p:cSld>
  <p:clrMapOvr>
    <a:masterClrMapping/>
  </p:clrMapOvr>
  <p:transition spd="slow">
    <p:comb dir="vert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BF2D80"/>
                </a:solidFill>
              </a:rPr>
              <a:t>HINDI</a:t>
            </a:r>
            <a:endParaRPr lang="en-US" sz="2800" dirty="0">
              <a:solidFill>
                <a:srgbClr val="BF2D80"/>
              </a:solidFill>
            </a:endParaRPr>
          </a:p>
        </p:txBody>
      </p:sp>
    </p:spTree>
  </p:cSld>
  <p:clrMapOvr>
    <a:masterClrMapping/>
  </p:clrMapOvr>
  <p:transition spd="slow">
    <p:comb dir="vert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BF2D80"/>
                </a:solidFill>
              </a:rPr>
              <a:t>MARATHI</a:t>
            </a:r>
            <a:endParaRPr lang="en-US" sz="2800" dirty="0">
              <a:solidFill>
                <a:srgbClr val="BF2D80"/>
              </a:solidFill>
            </a:endParaRPr>
          </a:p>
        </p:txBody>
      </p:sp>
    </p:spTree>
  </p:cSld>
  <p:clrMapOvr>
    <a:masterClrMapping/>
  </p:clrMapOvr>
  <p:transition spd="slow">
    <p:comb dir="vert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BF2D80"/>
                </a:solidFill>
              </a:rPr>
              <a:t>MATHS</a:t>
            </a:r>
            <a:endParaRPr lang="en-US" sz="2800" dirty="0">
              <a:solidFill>
                <a:srgbClr val="BF2D80"/>
              </a:solidFill>
            </a:endParaRPr>
          </a:p>
        </p:txBody>
      </p:sp>
    </p:spTree>
  </p:cSld>
  <p:clrMapOvr>
    <a:masterClrMapping/>
  </p:clrMapOvr>
  <p:transition spd="slow">
    <p:comb dir="vert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BF2D80"/>
                </a:solidFill>
              </a:rPr>
              <a:t>PHYSICS</a:t>
            </a:r>
            <a:endParaRPr lang="en-US" sz="2800" dirty="0">
              <a:solidFill>
                <a:srgbClr val="BF2D80"/>
              </a:solidFill>
            </a:endParaRPr>
          </a:p>
        </p:txBody>
      </p:sp>
    </p:spTree>
  </p:cSld>
  <p:clrMapOvr>
    <a:masterClrMapping/>
  </p:clrMapOvr>
  <p:transition spd="slow">
    <p:comb dir="vert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BF2D80"/>
                </a:solidFill>
              </a:rPr>
              <a:t>CHEMISTRY</a:t>
            </a:r>
            <a:endParaRPr lang="en-US" sz="2800" dirty="0">
              <a:solidFill>
                <a:srgbClr val="BF2D80"/>
              </a:solidFill>
            </a:endParaRPr>
          </a:p>
        </p:txBody>
      </p:sp>
    </p:spTree>
  </p:cSld>
  <p:clrMapOvr>
    <a:masterClrMapping/>
  </p:clrMapOvr>
  <p:transition spd="slow">
    <p:comb dir="vert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BF2D80"/>
                </a:solidFill>
              </a:rPr>
              <a:t>BIOLOGY</a:t>
            </a:r>
            <a:endParaRPr lang="en-US" sz="2800" dirty="0">
              <a:solidFill>
                <a:srgbClr val="BF2D80"/>
              </a:solidFill>
            </a:endParaRPr>
          </a:p>
        </p:txBody>
      </p:sp>
    </p:spTree>
  </p:cSld>
  <p:clrMapOvr>
    <a:masterClrMapping/>
  </p:clrMapOvr>
  <p:transition spd="slow">
    <p:comb dir="vert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250</TotalTime>
  <Words>38</Words>
  <Application>Microsoft Office PowerPoint</Application>
  <PresentationFormat>On-screen Show (4:3)</PresentationFormat>
  <Paragraphs>31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DATA AND RESEARCH ANALYSIS</vt:lpstr>
      <vt:lpstr>ENGLISH LANGUAGE</vt:lpstr>
      <vt:lpstr>ENGLISH LITERATURE</vt:lpstr>
      <vt:lpstr>HINDI</vt:lpstr>
      <vt:lpstr>MARATHI</vt:lpstr>
      <vt:lpstr>MATHS</vt:lpstr>
      <vt:lpstr>PHYSICS</vt:lpstr>
      <vt:lpstr>CHEMISTRY</vt:lpstr>
      <vt:lpstr>BIOLOGY</vt:lpstr>
      <vt:lpstr>HISTORY &amp; CIVICS</vt:lpstr>
      <vt:lpstr>GEOGRAPHY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sanjaygitte official</cp:lastModifiedBy>
  <cp:revision>27</cp:revision>
  <dcterms:created xsi:type="dcterms:W3CDTF">2017-01-13T15:09:15Z</dcterms:created>
  <dcterms:modified xsi:type="dcterms:W3CDTF">2017-01-19T12:08:59Z</dcterms:modified>
</cp:coreProperties>
</file>