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464"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1D8BD707-D9CF-40AE-B4C6-C98DA3205C09}" type="datetimeFigureOut">
              <a:rPr lang="en-US" smtClean="0"/>
              <a:pPr/>
              <a:t>1/2/2017</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B6F15528-21DE-4FAA-801E-634DDDAF4B2B}" type="slidenum">
              <a:rPr lang="en-US" smtClean="0"/>
              <a:pPr/>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1/2/2017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1/2/2017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1/2/2017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1/2/2017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1/2/2017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1D8BD707-D9CF-40AE-B4C6-C98DA3205C09}" type="datetimeFigureOut">
              <a:rPr lang="en-US" smtClean="0"/>
              <a:pPr/>
              <a:t>1/2/2017</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B6F15528-21DE-4FAA-801E-634DDDAF4B2B}"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914400"/>
            <a:ext cx="8229600" cy="1828800"/>
          </a:xfrm>
        </p:spPr>
        <p:txBody>
          <a:bodyPr/>
          <a:lstStyle/>
          <a:p>
            <a:r>
              <a:rPr lang="en-US" dirty="0" smtClean="0"/>
              <a:t>FUN WITH NUMBERS</a:t>
            </a:r>
            <a:endParaRPr lang="en-US" dirty="0"/>
          </a:p>
        </p:txBody>
      </p:sp>
      <p:sp>
        <p:nvSpPr>
          <p:cNvPr id="3" name="Subtitle 2"/>
          <p:cNvSpPr>
            <a:spLocks noGrp="1"/>
          </p:cNvSpPr>
          <p:nvPr>
            <p:ph type="subTitle" idx="1"/>
          </p:nvPr>
        </p:nvSpPr>
        <p:spPr>
          <a:xfrm>
            <a:off x="1371600" y="3505200"/>
            <a:ext cx="6400800" cy="1752600"/>
          </a:xfrm>
        </p:spPr>
        <p:txBody>
          <a:bodyPr>
            <a:normAutofit/>
          </a:bodyPr>
          <a:lstStyle/>
          <a:p>
            <a:r>
              <a:rPr lang="en-US" sz="3200" dirty="0" smtClean="0">
                <a:solidFill>
                  <a:srgbClr val="FFC000"/>
                </a:solidFill>
                <a:latin typeface="Times New Roman" pitchFamily="18" charset="0"/>
                <a:cs typeface="Times New Roman" pitchFamily="18" charset="0"/>
              </a:rPr>
              <a:t>MATHEMATICAL TRICKS</a:t>
            </a:r>
            <a:endParaRPr lang="en-US" sz="3200" dirty="0">
              <a:solidFill>
                <a:srgbClr val="FFC000"/>
              </a:solidFill>
              <a:latin typeface="Times New Roman" pitchFamily="18" charset="0"/>
              <a:cs typeface="Times New Roman" pitchFamily="18" charset="0"/>
            </a:endParaRPr>
          </a:p>
        </p:txBody>
      </p:sp>
    </p:spTree>
    <p:extLst>
      <p:ext uri="{BB962C8B-B14F-4D97-AF65-F5344CB8AC3E}">
        <p14:creationId xmlns:p14="http://schemas.microsoft.com/office/powerpoint/2010/main" val="3542933578"/>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INTRODUCTION TO VEDIC MATHEMATICS</a:t>
            </a:r>
            <a:endParaRPr lang="en-US" dirty="0"/>
          </a:p>
        </p:txBody>
      </p:sp>
      <p:sp>
        <p:nvSpPr>
          <p:cNvPr id="3" name="Content Placeholder 2"/>
          <p:cNvSpPr>
            <a:spLocks noGrp="1"/>
          </p:cNvSpPr>
          <p:nvPr>
            <p:ph idx="1"/>
          </p:nvPr>
        </p:nvSpPr>
        <p:spPr/>
        <p:txBody>
          <a:bodyPr/>
          <a:lstStyle/>
          <a:p>
            <a:pPr marL="137160" indent="0">
              <a:buNone/>
            </a:pPr>
            <a:r>
              <a:rPr lang="en-US" sz="3200" dirty="0" smtClean="0">
                <a:latin typeface="Times New Roman" pitchFamily="18" charset="0"/>
                <a:cs typeface="Times New Roman" pitchFamily="18" charset="0"/>
              </a:rPr>
              <a:t>Vedic Mathematics is a super fast way of making all Mathematical calculations easy and fast. About 5000 years back an era which was also known as the Golden Age Period, people used to calculate mentally and very accurately, without even using pen and paper, in no time. At that time, education was imparted in verbal form only. With time that knowledge also scattered.  </a:t>
            </a:r>
          </a:p>
          <a:p>
            <a:endParaRPr lang="en-US" dirty="0"/>
          </a:p>
        </p:txBody>
      </p:sp>
    </p:spTree>
    <p:extLst>
      <p:ext uri="{BB962C8B-B14F-4D97-AF65-F5344CB8AC3E}">
        <p14:creationId xmlns:p14="http://schemas.microsoft.com/office/powerpoint/2010/main" val="595671735"/>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par>
                          <p:cTn id="11" fill="hold">
                            <p:stCondLst>
                              <p:cond delay="1000"/>
                            </p:stCondLst>
                            <p:childTnLst>
                              <p:par>
                                <p:cTn id="12" presetID="42" presetClass="entr" presetSubtype="0" fill="hold" grpId="0" nodeType="after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ARE THE VEDAS?</a:t>
            </a:r>
            <a:endParaRPr lang="en-US" dirty="0"/>
          </a:p>
        </p:txBody>
      </p:sp>
      <p:sp>
        <p:nvSpPr>
          <p:cNvPr id="3" name="Content Placeholder 2"/>
          <p:cNvSpPr>
            <a:spLocks noGrp="1"/>
          </p:cNvSpPr>
          <p:nvPr>
            <p:ph idx="1"/>
          </p:nvPr>
        </p:nvSpPr>
        <p:spPr/>
        <p:txBody>
          <a:bodyPr/>
          <a:lstStyle/>
          <a:p>
            <a:pPr marL="137160" indent="0">
              <a:buNone/>
            </a:pPr>
            <a:r>
              <a:rPr lang="en-US" dirty="0" smtClean="0">
                <a:latin typeface="Times New Roman" pitchFamily="18" charset="0"/>
                <a:cs typeface="Times New Roman" pitchFamily="18" charset="0"/>
              </a:rPr>
              <a:t>As time passed by, a need was felt to document the knowledge of that time for the future generations and different Vedas were being written. Four main Vedas were written – Rigveda, Samveda, Yajurveda</a:t>
            </a: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and Atharvaveda. Each of these deals with a specific set of subject. Out of these </a:t>
            </a:r>
            <a:r>
              <a:rPr lang="en-US" dirty="0">
                <a:latin typeface="Times New Roman" pitchFamily="18" charset="0"/>
                <a:cs typeface="Times New Roman" pitchFamily="18" charset="0"/>
              </a:rPr>
              <a:t>A</a:t>
            </a:r>
            <a:r>
              <a:rPr lang="en-US" dirty="0" smtClean="0">
                <a:latin typeface="Times New Roman" pitchFamily="18" charset="0"/>
                <a:cs typeface="Times New Roman" pitchFamily="18" charset="0"/>
              </a:rPr>
              <a:t>tharvaveda contains all kinds of knowledge related to all kinds of sciences, be it architectural science, astronomical science or engineering science or science of mathematics.</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1486979680"/>
      </p:ext>
    </p:extLst>
  </p:cSld>
  <p:clrMapOvr>
    <a:masterClrMapping/>
  </p:clrMapOvr>
  <mc:AlternateContent xmlns:mc="http://schemas.openxmlformats.org/markup-compatibility/2006">
    <mc:Choice xmlns:p14="http://schemas.microsoft.com/office/powerpoint/2010/main" Requires="p14">
      <p:transition spd="slow" p14:dur="2500">
        <p:checker/>
      </p:transition>
    </mc:Choice>
    <mc:Fallback>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ppt_w</p:attrName>
                                        </p:attrNameLst>
                                      </p:cBhvr>
                                      <p:tavLst>
                                        <p:tav tm="0" fmla="#ppt_w*sin(2.5*pi*$)">
                                          <p:val>
                                            <p:fltVal val="0"/>
                                          </p:val>
                                        </p:tav>
                                        <p:tav tm="100000">
                                          <p:val>
                                            <p:fltVal val="1"/>
                                          </p:val>
                                        </p:tav>
                                      </p:tavLst>
                                    </p:anim>
                                    <p:anim calcmode="lin" valueType="num">
                                      <p:cBhvr>
                                        <p:cTn id="9" dur="2000" fill="hold"/>
                                        <p:tgtEl>
                                          <p:spTgt spid="2"/>
                                        </p:tgtEl>
                                        <p:attrNameLst>
                                          <p:attrName>ppt_h</p:attrName>
                                        </p:attrNameLst>
                                      </p:cBhvr>
                                      <p:tavLst>
                                        <p:tav tm="0">
                                          <p:val>
                                            <p:strVal val="#ppt_h"/>
                                          </p:val>
                                        </p:tav>
                                        <p:tav tm="100000">
                                          <p:val>
                                            <p:strVal val="#ppt_h"/>
                                          </p:val>
                                        </p:tav>
                                      </p:tavLst>
                                    </p:anim>
                                  </p:childTnLst>
                                </p:cTn>
                              </p:par>
                            </p:childTnLst>
                          </p:cTn>
                        </p:par>
                        <p:par>
                          <p:cTn id="10" fill="hold">
                            <p:stCondLst>
                              <p:cond delay="2000"/>
                            </p:stCondLst>
                            <p:childTnLst>
                              <p:par>
                                <p:cTn id="11" presetID="38" presetClass="entr" presetSubtype="0" accel="50000" fill="hold" nodeType="afterEffect">
                                  <p:stCondLst>
                                    <p:cond delay="0"/>
                                  </p:stCondLst>
                                  <p:iterate type="lt">
                                    <p:tmPct val="49700"/>
                                  </p:iterate>
                                  <p:childTnLst>
                                    <p:set>
                                      <p:cBhvr>
                                        <p:cTn id="12" dur="1" fill="hold">
                                          <p:stCondLst>
                                            <p:cond delay="0"/>
                                          </p:stCondLst>
                                        </p:cTn>
                                        <p:tgtEl>
                                          <p:spTgt spid="3">
                                            <p:txEl>
                                              <p:pRg st="0" end="0"/>
                                            </p:txEl>
                                          </p:spTgt>
                                        </p:tgtEl>
                                        <p:attrNameLst>
                                          <p:attrName>style.visibility</p:attrName>
                                        </p:attrNameLst>
                                      </p:cBhvr>
                                      <p:to>
                                        <p:strVal val="visible"/>
                                      </p:to>
                                    </p:set>
                                    <p:set>
                                      <p:cBhvr>
                                        <p:cTn id="13" dur="45" fill="hold">
                                          <p:stCondLst>
                                            <p:cond delay="0"/>
                                          </p:stCondLst>
                                        </p:cTn>
                                        <p:tgtEl>
                                          <p:spTgt spid="3">
                                            <p:txEl>
                                              <p:pRg st="0" end="0"/>
                                            </p:txEl>
                                          </p:spTgt>
                                        </p:tgtEl>
                                        <p:attrNameLst>
                                          <p:attrName>style.rotation</p:attrName>
                                        </p:attrNameLst>
                                      </p:cBhvr>
                                      <p:to>
                                        <p:strVal val="-45.0"/>
                                      </p:to>
                                    </p:set>
                                    <p:anim calcmode="lin" valueType="num">
                                      <p:cBhvr>
                                        <p:cTn id="14" dur="45" fill="hold">
                                          <p:stCondLst>
                                            <p:cond delay="45"/>
                                          </p:stCondLst>
                                        </p:cTn>
                                        <p:tgtEl>
                                          <p:spTgt spid="3">
                                            <p:txEl>
                                              <p:pRg st="0" end="0"/>
                                            </p:txEl>
                                          </p:spTgt>
                                        </p:tgtEl>
                                        <p:attrNameLst>
                                          <p:attrName>style.rotation</p:attrName>
                                        </p:attrNameLst>
                                      </p:cBhvr>
                                      <p:tavLst>
                                        <p:tav tm="0">
                                          <p:val>
                                            <p:fltVal val="-45"/>
                                          </p:val>
                                        </p:tav>
                                        <p:tav tm="69900">
                                          <p:val>
                                            <p:fltVal val="45"/>
                                          </p:val>
                                        </p:tav>
                                        <p:tav tm="100000">
                                          <p:val>
                                            <p:fltVal val="0"/>
                                          </p:val>
                                        </p:tav>
                                      </p:tavLst>
                                    </p:anim>
                                    <p:anim calcmode="lin" valueType="num">
                                      <p:cBhvr>
                                        <p:cTn id="15" dur="45" fill="hold">
                                          <p:stCondLst>
                                            <p:cond delay="0"/>
                                          </p:stCondLst>
                                        </p:cTn>
                                        <p:tgtEl>
                                          <p:spTgt spid="3">
                                            <p:txEl>
                                              <p:pRg st="0" end="0"/>
                                            </p:txEl>
                                          </p:spTgt>
                                        </p:tgtEl>
                                        <p:attrNameLst>
                                          <p:attrName>ppt_y</p:attrName>
                                        </p:attrNameLst>
                                      </p:cBhvr>
                                      <p:tavLst>
                                        <p:tav tm="0">
                                          <p:val>
                                            <p:strVal val="#ppt_y-1"/>
                                          </p:val>
                                        </p:tav>
                                        <p:tav tm="100000">
                                          <p:val>
                                            <p:strVal val="#ppt_y-(0.354*#ppt_w-0.172*#ppt_h)"/>
                                          </p:val>
                                        </p:tav>
                                      </p:tavLst>
                                    </p:anim>
                                    <p:anim calcmode="lin" valueType="num">
                                      <p:cBhvr>
                                        <p:cTn id="16" dur="2" decel="50000" autoRev="1" fill="hold">
                                          <p:stCondLst>
                                            <p:cond delay="45"/>
                                          </p:stCondLst>
                                        </p:cTn>
                                        <p:tgtEl>
                                          <p:spTgt spid="3">
                                            <p:txEl>
                                              <p:pRg st="0" end="0"/>
                                            </p:txEl>
                                          </p:spTgt>
                                        </p:tgtEl>
                                        <p:attrNameLst>
                                          <p:attrName>ppt_y</p:attrName>
                                        </p:attrNameLst>
                                      </p:cBhvr>
                                      <p:tavLst>
                                        <p:tav tm="0">
                                          <p:val>
                                            <p:strVal val="#ppt_y-(0.354*#ppt_w-0.172*#ppt_h)"/>
                                          </p:val>
                                        </p:tav>
                                        <p:tav tm="100000">
                                          <p:val>
                                            <p:strVal val="#ppt_y-(0.354*#ppt_w-0.172*#ppt_h)-#ppt_h/2"/>
                                          </p:val>
                                        </p:tav>
                                      </p:tavLst>
                                    </p:anim>
                                    <p:anim calcmode="lin" valueType="num">
                                      <p:cBhvr>
                                        <p:cTn id="17" dur="1" fill="hold">
                                          <p:stCondLst>
                                            <p:cond delay="99"/>
                                          </p:stCondLst>
                                        </p:cTn>
                                        <p:tgtEl>
                                          <p:spTgt spid="3">
                                            <p:txEl>
                                              <p:pRg st="0" end="0"/>
                                            </p:txEl>
                                          </p:spTgt>
                                        </p:tgtEl>
                                        <p:attrNameLst>
                                          <p:attrName>ppt_y</p:attrName>
                                        </p:attrNameLst>
                                      </p:cBhvr>
                                      <p:tavLst>
                                        <p:tav tm="0">
                                          <p:val>
                                            <p:strVal val="#ppt_y-(0.354*#ppt_w-0.172*#ppt_h)"/>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VEDIC MATHS</a:t>
            </a:r>
            <a:endParaRPr lang="en-US" dirty="0"/>
          </a:p>
        </p:txBody>
      </p:sp>
      <p:sp>
        <p:nvSpPr>
          <p:cNvPr id="3" name="Content Placeholder 2"/>
          <p:cNvSpPr>
            <a:spLocks noGrp="1"/>
          </p:cNvSpPr>
          <p:nvPr>
            <p:ph idx="1"/>
          </p:nvPr>
        </p:nvSpPr>
        <p:spPr>
          <a:xfrm>
            <a:off x="457200" y="1447800"/>
            <a:ext cx="8229600" cy="4709160"/>
          </a:xfrm>
        </p:spPr>
        <p:txBody>
          <a:bodyPr/>
          <a:lstStyle/>
          <a:p>
            <a:pPr marL="137160" indent="0">
              <a:buNone/>
            </a:pPr>
            <a:r>
              <a:rPr lang="en-US" dirty="0" smtClean="0">
                <a:latin typeface="Times New Roman" pitchFamily="18" charset="0"/>
                <a:cs typeface="Times New Roman" pitchFamily="18" charset="0"/>
              </a:rPr>
              <a:t>Vedic Maths is the result of intuitive work of Late Swami Shri Bharati Krishna Tirthaji (1884 – 1960), the Shankaracharya of Puri. He studied the texts called </a:t>
            </a:r>
            <a:r>
              <a:rPr lang="en-US" i="1" dirty="0" smtClean="0">
                <a:latin typeface="Times New Roman" pitchFamily="18" charset="0"/>
                <a:cs typeface="Times New Roman" pitchFamily="18" charset="0"/>
              </a:rPr>
              <a:t>‘Ganit Sutras’ </a:t>
            </a:r>
            <a:r>
              <a:rPr lang="en-US" dirty="0" smtClean="0">
                <a:latin typeface="Times New Roman" pitchFamily="18" charset="0"/>
                <a:cs typeface="Times New Roman" pitchFamily="18" charset="0"/>
              </a:rPr>
              <a:t>in deep silence in the forests of Shingeri for a period of 8 years long. He presented a glimpse of the high tech methods used in earlier times in the form of a system, now popularly known as ‘Vedic Mathematics’. </a:t>
            </a:r>
            <a:endParaRPr lang="en-US" dirty="0">
              <a:latin typeface="Times New Roman" pitchFamily="18" charset="0"/>
              <a:cs typeface="Times New Roman" pitchFamily="18" charset="0"/>
            </a:endParaRPr>
          </a:p>
        </p:txBody>
      </p:sp>
      <p:pic>
        <p:nvPicPr>
          <p:cNvPr id="1026" name="Picture 2" descr="C:\Users\Anand\Desktop\vm.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35800" y="4089400"/>
            <a:ext cx="2032000" cy="254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04228543"/>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6" presetClass="entr" presetSubtype="0" fill="hold" grpId="0" nodeType="after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by="(-#ppt_w*2)" calcmode="lin" valueType="num">
                                      <p:cBhvr rctx="PPT">
                                        <p:cTn id="7" dur="500" autoRev="1" fill="hold">
                                          <p:stCondLst>
                                            <p:cond delay="0"/>
                                          </p:stCondLst>
                                        </p:cTn>
                                        <p:tgtEl>
                                          <p:spTgt spid="2"/>
                                        </p:tgtEl>
                                        <p:attrNameLst>
                                          <p:attrName>ppt_w</p:attrName>
                                        </p:attrNameLst>
                                      </p:cBhvr>
                                    </p:anim>
                                    <p:anim by="(#ppt_w*0.50)" calcmode="lin" valueType="num">
                                      <p:cBhvr>
                                        <p:cTn id="8" dur="500" decel="50000" autoRev="1" fill="hold">
                                          <p:stCondLst>
                                            <p:cond delay="0"/>
                                          </p:stCondLst>
                                        </p:cTn>
                                        <p:tgtEl>
                                          <p:spTgt spid="2"/>
                                        </p:tgtEl>
                                        <p:attrNameLst>
                                          <p:attrName>ppt_x</p:attrName>
                                        </p:attrNameLst>
                                      </p:cBhvr>
                                    </p:anim>
                                    <p:anim from="(-#ppt_h/2)" to="(#ppt_y)" calcmode="lin" valueType="num">
                                      <p:cBhvr>
                                        <p:cTn id="9" dur="1000" fill="hold">
                                          <p:stCondLst>
                                            <p:cond delay="0"/>
                                          </p:stCondLst>
                                        </p:cTn>
                                        <p:tgtEl>
                                          <p:spTgt spid="2"/>
                                        </p:tgtEl>
                                        <p:attrNameLst>
                                          <p:attrName>ppt_y</p:attrName>
                                        </p:attrNameLst>
                                      </p:cBhvr>
                                    </p:anim>
                                    <p:animRot by="21600000">
                                      <p:cBhvr>
                                        <p:cTn id="10" dur="1000" fill="hold">
                                          <p:stCondLst>
                                            <p:cond delay="0"/>
                                          </p:stCondLst>
                                        </p:cTn>
                                        <p:tgtEl>
                                          <p:spTgt spid="2"/>
                                        </p:tgtEl>
                                        <p:attrNameLst>
                                          <p:attrName>r</p:attrName>
                                        </p:attrNameLst>
                                      </p:cBhvr>
                                    </p:animRot>
                                  </p:childTnLst>
                                </p:cTn>
                              </p:par>
                            </p:childTnLst>
                          </p:cTn>
                        </p:par>
                        <p:par>
                          <p:cTn id="11" fill="hold">
                            <p:stCondLst>
                              <p:cond delay="1900"/>
                            </p:stCondLst>
                            <p:childTnLst>
                              <p:par>
                                <p:cTn id="12" presetID="25" presetClass="entr" presetSubtype="0" fill="hold" grpId="0" nodeType="after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500" decel="50000" fill="hold">
                                          <p:stCondLst>
                                            <p:cond delay="0"/>
                                          </p:stCondLst>
                                        </p:cTn>
                                        <p:tgtEl>
                                          <p:spTgt spid="3">
                                            <p:txEl>
                                              <p:pRg st="0" end="0"/>
                                            </p:txEl>
                                          </p:spTgt>
                                        </p:tgtEl>
                                        <p:attrNameLst>
                                          <p:attrName>style.rotation</p:attrName>
                                        </p:attrNameLst>
                                      </p:cBhvr>
                                      <p:tavLst>
                                        <p:tav tm="0">
                                          <p:val>
                                            <p:fltVal val="-90"/>
                                          </p:val>
                                        </p:tav>
                                        <p:tav tm="100000">
                                          <p:val>
                                            <p:fltVal val="0"/>
                                          </p:val>
                                        </p:tav>
                                      </p:tavLst>
                                    </p:anim>
                                    <p:anim calcmode="lin" valueType="num">
                                      <p:cBhvr>
                                        <p:cTn id="15" dur="500" decel="50000" fill="hold">
                                          <p:stCondLst>
                                            <p:cond delay="0"/>
                                          </p:stCondLst>
                                        </p:cTn>
                                        <p:tgtEl>
                                          <p:spTgt spid="3">
                                            <p:txEl>
                                              <p:pRg st="0" end="0"/>
                                            </p:txEl>
                                          </p:spTgt>
                                        </p:tgtEl>
                                        <p:attrNameLst>
                                          <p:attrName>ppt_w</p:attrName>
                                        </p:attrNameLst>
                                      </p:cBhvr>
                                      <p:tavLst>
                                        <p:tav tm="0">
                                          <p:val>
                                            <p:strVal val="#ppt_w"/>
                                          </p:val>
                                        </p:tav>
                                        <p:tav tm="100000">
                                          <p:val>
                                            <p:strVal val="#ppt_w*.05"/>
                                          </p:val>
                                        </p:tav>
                                      </p:tavLst>
                                    </p:anim>
                                    <p:anim calcmode="lin" valueType="num">
                                      <p:cBhvr>
                                        <p:cTn id="16" dur="500" accel="50000" fill="hold">
                                          <p:stCondLst>
                                            <p:cond delay="500"/>
                                          </p:stCondLst>
                                        </p:cTn>
                                        <p:tgtEl>
                                          <p:spTgt spid="3">
                                            <p:txEl>
                                              <p:pRg st="0" end="0"/>
                                            </p:txEl>
                                          </p:spTgt>
                                        </p:tgtEl>
                                        <p:attrNameLst>
                                          <p:attrName>ppt_w</p:attrName>
                                        </p:attrNameLst>
                                      </p:cBhvr>
                                      <p:tavLst>
                                        <p:tav tm="0">
                                          <p:val>
                                            <p:strVal val="#ppt_w*.05"/>
                                          </p:val>
                                        </p:tav>
                                        <p:tav tm="100000">
                                          <p:val>
                                            <p:strVal val="#ppt_w"/>
                                          </p:val>
                                        </p:tav>
                                      </p:tavLst>
                                    </p:anim>
                                    <p:anim calcmode="lin" valueType="num">
                                      <p:cBhvr>
                                        <p:cTn id="17" dur="1000" fill="hold"/>
                                        <p:tgtEl>
                                          <p:spTgt spid="3">
                                            <p:txEl>
                                              <p:pRg st="0" end="0"/>
                                            </p:txEl>
                                          </p:spTgt>
                                        </p:tgtEl>
                                        <p:attrNameLst>
                                          <p:attrName>ppt_h</p:attrName>
                                        </p:attrNameLst>
                                      </p:cBhvr>
                                      <p:tavLst>
                                        <p:tav tm="0">
                                          <p:val>
                                            <p:strVal val="#ppt_h"/>
                                          </p:val>
                                        </p:tav>
                                        <p:tav tm="100000">
                                          <p:val>
                                            <p:strVal val="#ppt_h"/>
                                          </p:val>
                                        </p:tav>
                                      </p:tavLst>
                                    </p:anim>
                                    <p:anim calcmode="lin" valueType="num">
                                      <p:cBhvr>
                                        <p:cTn id="18" dur="500" decel="50000" fill="hold">
                                          <p:stCondLst>
                                            <p:cond delay="0"/>
                                          </p:stCondLst>
                                        </p:cTn>
                                        <p:tgtEl>
                                          <p:spTgt spid="3">
                                            <p:txEl>
                                              <p:pRg st="0" end="0"/>
                                            </p:txEl>
                                          </p:spTgt>
                                        </p:tgtEl>
                                        <p:attrNameLst>
                                          <p:attrName>ppt_x</p:attrName>
                                        </p:attrNameLst>
                                      </p:cBhvr>
                                      <p:tavLst>
                                        <p:tav tm="0">
                                          <p:val>
                                            <p:strVal val="#ppt_x+.4"/>
                                          </p:val>
                                        </p:tav>
                                        <p:tav tm="100000">
                                          <p:val>
                                            <p:strVal val="#ppt_x"/>
                                          </p:val>
                                        </p:tav>
                                      </p:tavLst>
                                    </p:anim>
                                    <p:anim calcmode="lin" valueType="num">
                                      <p:cBhvr>
                                        <p:cTn id="19" dur="500" decel="50000" fill="hold">
                                          <p:stCondLst>
                                            <p:cond delay="0"/>
                                          </p:stCondLst>
                                        </p:cTn>
                                        <p:tgtEl>
                                          <p:spTgt spid="3">
                                            <p:txEl>
                                              <p:pRg st="0" end="0"/>
                                            </p:txEl>
                                          </p:spTgt>
                                        </p:tgtEl>
                                        <p:attrNameLst>
                                          <p:attrName>ppt_y</p:attrName>
                                        </p:attrNameLst>
                                      </p:cBhvr>
                                      <p:tavLst>
                                        <p:tav tm="0">
                                          <p:val>
                                            <p:strVal val="#ppt_y-.2"/>
                                          </p:val>
                                        </p:tav>
                                        <p:tav tm="100000">
                                          <p:val>
                                            <p:strVal val="#ppt_y+.1"/>
                                          </p:val>
                                        </p:tav>
                                      </p:tavLst>
                                    </p:anim>
                                    <p:anim calcmode="lin" valueType="num">
                                      <p:cBhvr>
                                        <p:cTn id="20" dur="500" accel="50000" fill="hold">
                                          <p:stCondLst>
                                            <p:cond delay="500"/>
                                          </p:stCondLst>
                                        </p:cTn>
                                        <p:tgtEl>
                                          <p:spTgt spid="3">
                                            <p:txEl>
                                              <p:pRg st="0" end="0"/>
                                            </p:txEl>
                                          </p:spTgt>
                                        </p:tgtEl>
                                        <p:attrNameLst>
                                          <p:attrName>ppt_y</p:attrName>
                                        </p:attrNameLst>
                                      </p:cBhvr>
                                      <p:tavLst>
                                        <p:tav tm="0">
                                          <p:val>
                                            <p:strVal val="#ppt_y+.1"/>
                                          </p:val>
                                        </p:tav>
                                        <p:tav tm="100000">
                                          <p:val>
                                            <p:strVal val="#ppt_y"/>
                                          </p:val>
                                        </p:tav>
                                      </p:tavLst>
                                    </p:anim>
                                    <p:animEffect transition="in" filter="fade">
                                      <p:cBhvr>
                                        <p:cTn id="21" dur="1000" decel="50000">
                                          <p:stCondLst>
                                            <p:cond delay="0"/>
                                          </p:stCondLst>
                                        </p:cTn>
                                        <p:tgtEl>
                                          <p:spTgt spid="3">
                                            <p:txEl>
                                              <p:pRg st="0" end="0"/>
                                            </p:txEl>
                                          </p:spTgt>
                                        </p:tgtEl>
                                      </p:cBhvr>
                                    </p:animEffect>
                                  </p:childTnLst>
                                </p:cTn>
                              </p:par>
                            </p:childTnLst>
                          </p:cTn>
                        </p:par>
                        <p:par>
                          <p:cTn id="22" fill="hold">
                            <p:stCondLst>
                              <p:cond delay="2900"/>
                            </p:stCondLst>
                            <p:childTnLst>
                              <p:par>
                                <p:cTn id="23" presetID="53" presetClass="entr" presetSubtype="16" fill="hold" nodeType="afterEffect">
                                  <p:stCondLst>
                                    <p:cond delay="0"/>
                                  </p:stCondLst>
                                  <p:childTnLst>
                                    <p:set>
                                      <p:cBhvr>
                                        <p:cTn id="24" dur="1" fill="hold">
                                          <p:stCondLst>
                                            <p:cond delay="0"/>
                                          </p:stCondLst>
                                        </p:cTn>
                                        <p:tgtEl>
                                          <p:spTgt spid="1026"/>
                                        </p:tgtEl>
                                        <p:attrNameLst>
                                          <p:attrName>style.visibility</p:attrName>
                                        </p:attrNameLst>
                                      </p:cBhvr>
                                      <p:to>
                                        <p:strVal val="visible"/>
                                      </p:to>
                                    </p:set>
                                    <p:anim calcmode="lin" valueType="num">
                                      <p:cBhvr>
                                        <p:cTn id="25" dur="500" fill="hold"/>
                                        <p:tgtEl>
                                          <p:spTgt spid="1026"/>
                                        </p:tgtEl>
                                        <p:attrNameLst>
                                          <p:attrName>ppt_w</p:attrName>
                                        </p:attrNameLst>
                                      </p:cBhvr>
                                      <p:tavLst>
                                        <p:tav tm="0">
                                          <p:val>
                                            <p:fltVal val="0"/>
                                          </p:val>
                                        </p:tav>
                                        <p:tav tm="100000">
                                          <p:val>
                                            <p:strVal val="#ppt_w"/>
                                          </p:val>
                                        </p:tav>
                                      </p:tavLst>
                                    </p:anim>
                                    <p:anim calcmode="lin" valueType="num">
                                      <p:cBhvr>
                                        <p:cTn id="26" dur="500" fill="hold"/>
                                        <p:tgtEl>
                                          <p:spTgt spid="1026"/>
                                        </p:tgtEl>
                                        <p:attrNameLst>
                                          <p:attrName>ppt_h</p:attrName>
                                        </p:attrNameLst>
                                      </p:cBhvr>
                                      <p:tavLst>
                                        <p:tav tm="0">
                                          <p:val>
                                            <p:fltVal val="0"/>
                                          </p:val>
                                        </p:tav>
                                        <p:tav tm="100000">
                                          <p:val>
                                            <p:strVal val="#ppt_h"/>
                                          </p:val>
                                        </p:tav>
                                      </p:tavLst>
                                    </p:anim>
                                    <p:animEffect transition="in" filter="fade">
                                      <p:cBhvr>
                                        <p:cTn id="27" dur="5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39</TotalTime>
  <Words>248</Words>
  <Application>Microsoft Office PowerPoint</Application>
  <PresentationFormat>On-screen Show (4:3)</PresentationFormat>
  <Paragraphs>8</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Apex</vt:lpstr>
      <vt:lpstr>FUN WITH NUMBERS</vt:lpstr>
      <vt:lpstr>INTRODUCTION TO VEDIC MATHEMATICS</vt:lpstr>
      <vt:lpstr>WHAT ARE THE VEDAS?</vt:lpstr>
      <vt:lpstr>VEDIC MATHS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FUN WITH NUMBERS</dc:title>
  <dc:creator>Anand</dc:creator>
  <cp:lastModifiedBy>Anand</cp:lastModifiedBy>
  <cp:revision>7</cp:revision>
  <dcterms:created xsi:type="dcterms:W3CDTF">2006-08-16T00:00:00Z</dcterms:created>
  <dcterms:modified xsi:type="dcterms:W3CDTF">2017-01-02T16:55:12Z</dcterms:modified>
</cp:coreProperties>
</file>