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Roboto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bg>
      <p:bgPr>
        <a:solidFill>
          <a:schemeClr val="dk1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>
                <a:solidFill>
                  <a:schemeClr val="dk2"/>
                </a:solidFill>
              </a:rPr>
              <a:t>‹#›</a:t>
            </a:fld>
            <a:endParaRPr lang="nl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>
                <a:solidFill>
                  <a:schemeClr val="dk2"/>
                </a:solidFill>
              </a:rPr>
              <a:t>‹#›</a:t>
            </a:fld>
            <a:endParaRPr lang="nl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>
                <a:solidFill>
                  <a:schemeClr val="dk2"/>
                </a:solidFill>
              </a:rPr>
              <a:t>‹#›</a:t>
            </a:fld>
            <a:endParaRPr lang="nl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>
                <a:solidFill>
                  <a:schemeClr val="dk2"/>
                </a:solidFill>
              </a:rPr>
              <a:t>‹#›</a:t>
            </a:fld>
            <a:endParaRPr lang="nl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 flipH="1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‹#›</a:t>
            </a:fld>
            <a:endParaRPr lang="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>
                <a:solidFill>
                  <a:schemeClr val="dk2"/>
                </a:solidFill>
              </a:rPr>
              <a:t>‹#›</a:t>
            </a:fld>
            <a:endParaRPr lang="nl">
              <a:solidFill>
                <a:schemeClr val="dk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nl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nl" sz="1000">
              <a:solidFill>
                <a:schemeClr val="lt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Math in engineering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By Catherine, Fleur and Nikita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Our plan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nl"/>
              <a:t>Our plan was to do a little experiment to see what soil is the best to build on. </a:t>
            </a:r>
            <a:br>
              <a:rPr lang="nl"/>
            </a:br>
            <a:r>
              <a:rPr lang="nl"/>
              <a:t>Then we would do an interview with an engineer specialised in soil. We would check if our research was correct. We would also have an interview with an architect. </a:t>
            </a:r>
          </a:p>
          <a:p>
            <a:pPr lvl="0">
              <a:spcBef>
                <a:spcPts val="0"/>
              </a:spcBef>
              <a:buNone/>
            </a:pPr>
            <a:r>
              <a:rPr lang="nl"/>
              <a:t>Nikita would do the research, Catherine would do the interview with the engineer and Fleur would do the interview with the architect.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The research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18375" y="1106800"/>
            <a:ext cx="8520600" cy="333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Nikita made a little container, and put stones in it. She tried it with sand, and it didn’t fall. So the conclusion is that you can build on sand.</a:t>
            </a:r>
            <a:br>
              <a:rPr lang="nl"/>
            </a:br>
            <a:r>
              <a:rPr lang="nl"/>
              <a:t>The sand weighed 2673 grams. Every stone weighed around 6 grams. </a:t>
            </a:r>
            <a:br>
              <a:rPr lang="nl"/>
            </a:br>
            <a:r>
              <a:rPr lang="nl"/>
              <a:t>					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 t="11288" b="9497"/>
          <a:stretch/>
        </p:blipFill>
        <p:spPr>
          <a:xfrm>
            <a:off x="490100" y="2253925"/>
            <a:ext cx="1769925" cy="2491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173525"/>
            <a:ext cx="8520600" cy="619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Interview with engineer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700" y="962100"/>
            <a:ext cx="8520600" cy="390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nl" sz="1600" b="1"/>
              <a:t>How long does it take to build a rollercoaster?</a:t>
            </a:r>
            <a:br>
              <a:rPr lang="nl" b="1"/>
            </a:br>
            <a:r>
              <a:rPr lang="nl" sz="1000"/>
              <a:t>It depends on the type of rollercoaster, the amount of groundwork and the finishing. Most rollercoasters take around 8 months. That is without preliminary studies and design.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nl" sz="1600" b="1"/>
              <a:t>How long does it take to build a house in the Netherlands?</a:t>
            </a:r>
            <a:br>
              <a:rPr lang="nl" b="1"/>
            </a:br>
            <a:r>
              <a:rPr lang="nl" sz="1000"/>
              <a:t>A traditional house, including the finishing, also takes about 8 months. Preferably faster of course! Sometimes it can even be finished in a few dates.</a:t>
            </a:r>
          </a:p>
          <a:p>
            <a:pPr marL="457200" lvl="0" indent="-228600" rtl="0">
              <a:spcBef>
                <a:spcPts val="0"/>
              </a:spcBef>
              <a:buAutoNum type="arabicPeriod"/>
            </a:pPr>
            <a:r>
              <a:rPr lang="nl" sz="1600" b="1"/>
              <a:t>What makes a soil appropriate for a rollercoaster?</a:t>
            </a:r>
            <a:br>
              <a:rPr lang="nl" b="1"/>
            </a:br>
            <a:r>
              <a:rPr lang="nl" sz="1000"/>
              <a:t>It has to be load bearing. Sand works well, but loam, clay and peat doesn’t. If the ground isn’t load bearing, you can put poles in the ground on a deeper load bearing ground.</a:t>
            </a:r>
          </a:p>
          <a:p>
            <a:pPr marL="457200" lvl="0" indent="-330200" rtl="0">
              <a:spcBef>
                <a:spcPts val="0"/>
              </a:spcBef>
              <a:buSzPct val="100000"/>
              <a:buAutoNum type="arabicPeriod"/>
            </a:pPr>
            <a:r>
              <a:rPr lang="nl" sz="1600" b="1"/>
              <a:t>What materials do you use for the soil when you build houses?</a:t>
            </a:r>
            <a:br>
              <a:rPr lang="nl" sz="1600" b="1"/>
            </a:br>
            <a:r>
              <a:rPr lang="nl" sz="1000"/>
              <a:t> You found a house on a load bearing ground, like sand. If it is a thin non-load bearing layer, thinner than 2 meter, you can dug it out and replace it with sand. If the non-load bearing ground is deeper, you can use foundation poles. </a:t>
            </a:r>
          </a:p>
          <a:p>
            <a:pPr marL="457200" lvl="0" indent="-330200" rtl="0">
              <a:spcBef>
                <a:spcPts val="0"/>
              </a:spcBef>
              <a:buSzPct val="100000"/>
              <a:buAutoNum type="arabicPeriod"/>
            </a:pPr>
            <a:r>
              <a:rPr lang="nl" sz="1600" b="1"/>
              <a:t>What do you use to stabilise a rollercoaster?</a:t>
            </a:r>
            <a:br>
              <a:rPr lang="nl" sz="1600" b="1"/>
            </a:br>
            <a:r>
              <a:rPr lang="nl" sz="1000"/>
              <a:t>You make sure you have a good foundation. You have to count on different burdens, such as wind, the weight of the carts and dynamic burdens. You can calculate these powers, and make the construction suitable.</a:t>
            </a:r>
          </a:p>
          <a:p>
            <a:pPr marL="457200" lvl="0" indent="-330200" rtl="0">
              <a:spcBef>
                <a:spcPts val="0"/>
              </a:spcBef>
              <a:buSzPct val="100000"/>
              <a:buAutoNum type="arabicPeriod"/>
            </a:pPr>
            <a:r>
              <a:rPr lang="nl" sz="1600" b="1"/>
              <a:t>What is involved in building a rollercoaster?</a:t>
            </a:r>
            <a:br>
              <a:rPr lang="nl" sz="1600" b="1"/>
            </a:br>
            <a:r>
              <a:rPr lang="nl" sz="1000"/>
              <a:t>The design is very important. You have to take care of the stability. Also you have to think of the amount of G-forces it has. The more, the better. And of course safety is imporatant. Also you have to use low-maintenance products, to keep the price low.</a:t>
            </a:r>
            <a:br>
              <a:rPr lang="nl" sz="1600" b="1"/>
            </a:br>
            <a:br>
              <a:rPr lang="nl" sz="1600" b="1"/>
            </a:br>
            <a:endParaRPr lang="nl" sz="1600" b="1"/>
          </a:p>
          <a:p>
            <a:pPr lvl="0" rtl="0">
              <a:spcBef>
                <a:spcPts val="0"/>
              </a:spcBef>
              <a:buNone/>
            </a:pPr>
            <a:endParaRPr sz="1100"/>
          </a:p>
          <a:p>
            <a:pPr lvl="0" rtl="0">
              <a:spcBef>
                <a:spcPts val="0"/>
              </a:spcBef>
              <a:buNone/>
            </a:pPr>
            <a:r>
              <a:rPr lang="nl" sz="1100"/>
              <a:t> 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311700" y="669275"/>
            <a:ext cx="8727000" cy="348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Rob is an engineer, who is specialised in soil. He checks the soil to see if it’s suitable for a rollercoaster.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Interview with architect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11700" y="955225"/>
            <a:ext cx="8520600" cy="3613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 sz="1600" b="1"/>
              <a:t>1. How do you start with drawing plans for a building?</a:t>
            </a:r>
            <a:br>
              <a:rPr lang="nl" sz="1600" b="1"/>
            </a:br>
            <a:r>
              <a:rPr lang="nl" sz="1600" b="1"/>
              <a:t> </a:t>
            </a:r>
            <a:r>
              <a:rPr lang="nl" sz="1000"/>
              <a:t>From a standard questionnaire with the costumer we go through their wishes. From that information we first make v    sketches.</a:t>
            </a:r>
          </a:p>
          <a:p>
            <a:pPr lvl="0">
              <a:spcBef>
                <a:spcPts val="0"/>
              </a:spcBef>
              <a:buNone/>
            </a:pPr>
            <a:r>
              <a:rPr lang="nl" sz="1600" b="1"/>
              <a:t>2. Does it often happen that the wrong amounts of products for the building are calculated?</a:t>
            </a:r>
            <a:br>
              <a:rPr lang="nl" sz="1600" b="1"/>
            </a:br>
            <a:r>
              <a:rPr lang="nl" sz="1000" b="1"/>
              <a:t> </a:t>
            </a:r>
            <a:r>
              <a:rPr lang="nl" sz="1000"/>
              <a:t>It doesn't happen that we have too much, or it must be a wrong order. Too little happens when the product is used worldwide (on that moment) .</a:t>
            </a:r>
          </a:p>
          <a:p>
            <a:pPr lvl="0">
              <a:spcBef>
                <a:spcPts val="0"/>
              </a:spcBef>
              <a:buNone/>
            </a:pPr>
            <a:r>
              <a:rPr lang="nl" sz="1600" b="1"/>
              <a:t>3. How long does it take to build a house?</a:t>
            </a:r>
            <a:br>
              <a:rPr lang="nl" sz="1600" b="1"/>
            </a:br>
            <a:r>
              <a:rPr lang="nl" sz="1000"/>
              <a:t>The building of a house takes on average 10 to 11 months, This depends on How big the house needs to be.</a:t>
            </a:r>
          </a:p>
          <a:p>
            <a:pPr lvl="0">
              <a:spcBef>
                <a:spcPts val="0"/>
              </a:spcBef>
              <a:buNone/>
            </a:pPr>
            <a:r>
              <a:rPr lang="nl" sz="1600" b="1"/>
              <a:t>4. How do you know if the soil you are building on is good?</a:t>
            </a:r>
            <a:br>
              <a:rPr lang="nl" sz="1600" b="1"/>
            </a:br>
            <a:r>
              <a:rPr lang="nl" sz="1000"/>
              <a:t>The application of a house (at the townhouse) needs to go with a ground research record what gives is the weight that the ground can take.</a:t>
            </a:r>
          </a:p>
          <a:p>
            <a:pPr lvl="0">
              <a:spcBef>
                <a:spcPts val="0"/>
              </a:spcBef>
              <a:buNone/>
            </a:pPr>
            <a:r>
              <a:rPr lang="nl" sz="1600" b="1"/>
              <a:t>5. What kind of houses or apartments are build the most at the moment, and why?</a:t>
            </a:r>
            <a:br>
              <a:rPr lang="nl" sz="1600" b="1"/>
            </a:br>
            <a:r>
              <a:rPr lang="nl" sz="1000"/>
              <a:t>This depends on where we need to build the house. In villages where there is a high request we mostly can't build anything else but appartments.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On-screen Show (16:9)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Roboto</vt:lpstr>
      <vt:lpstr>Arial</vt:lpstr>
      <vt:lpstr>geometric</vt:lpstr>
      <vt:lpstr>Math in engineering</vt:lpstr>
      <vt:lpstr>Our plan</vt:lpstr>
      <vt:lpstr>The research</vt:lpstr>
      <vt:lpstr>Interview with engineer</vt:lpstr>
      <vt:lpstr>Interview with architect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in engineering</dc:title>
  <cp:lastModifiedBy>Catherine Bosch | Leerling Het College</cp:lastModifiedBy>
  <cp:revision>1</cp:revision>
  <dcterms:modified xsi:type="dcterms:W3CDTF">2017-01-15T14:58:12Z</dcterms:modified>
</cp:coreProperties>
</file>