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7" r:id="rId4"/>
    <p:sldId id="260" r:id="rId5"/>
    <p:sldId id="257" r:id="rId6"/>
    <p:sldId id="262" r:id="rId7"/>
    <p:sldId id="273" r:id="rId8"/>
    <p:sldId id="266" r:id="rId9"/>
    <p:sldId id="269" r:id="rId10"/>
    <p:sldId id="271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3300"/>
    <a:srgbClr val="FF0066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3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Pratiksha\Desktop\WALLPAPER\WallpapersHD-save-b8f5b567129411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-2667000"/>
            <a:ext cx="9505950" cy="12192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1676400"/>
            <a:ext cx="88392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EUMIND </a:t>
            </a:r>
          </a:p>
          <a:p>
            <a:pPr algn="ctr"/>
            <a:r>
              <a:rPr lang="en-US" sz="9600" b="1" cap="none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INTRODUCTION</a:t>
            </a:r>
            <a:endParaRPr lang="en-US" sz="9600" b="1" cap="none" spc="5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610137"/>
            <a:ext cx="83058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663300"/>
                </a:solidFill>
                <a:latin typeface="Algerian" pitchFamily="82" charset="0"/>
              </a:rPr>
              <a:t>STUDENT EDITOR-</a:t>
            </a:r>
            <a:r>
              <a:rPr lang="en-US" sz="3200" dirty="0" smtClean="0">
                <a:solidFill>
                  <a:srgbClr val="663300"/>
                </a:solidFill>
                <a:latin typeface="Brush Script MT" pitchFamily="66" charset="0"/>
              </a:rPr>
              <a:t> </a:t>
            </a:r>
            <a:r>
              <a:rPr lang="en-US" sz="3200" dirty="0" smtClean="0">
                <a:solidFill>
                  <a:srgbClr val="663300"/>
                </a:solidFill>
                <a:latin typeface="Adobe Hebrew" pitchFamily="18" charset="-79"/>
                <a:cs typeface="Adobe Hebrew" pitchFamily="18" charset="-79"/>
              </a:rPr>
              <a:t>Prathemesh  Satpute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663300"/>
                </a:solidFill>
                <a:latin typeface="Algerian" pitchFamily="82" charset="0"/>
              </a:rPr>
              <a:t>RESEARCHER- </a:t>
            </a:r>
            <a:r>
              <a:rPr lang="en-US" sz="3200" dirty="0" smtClean="0">
                <a:solidFill>
                  <a:srgbClr val="663300"/>
                </a:solidFill>
                <a:latin typeface="Adobe Hebrew" pitchFamily="18" charset="-79"/>
                <a:cs typeface="Adobe Hebrew" pitchFamily="18" charset="-79"/>
              </a:rPr>
              <a:t>Yash Shinde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663300"/>
                </a:solidFill>
                <a:latin typeface="Algerian" pitchFamily="82" charset="0"/>
              </a:rPr>
              <a:t>QUESTIONAIRE CREATOR-</a:t>
            </a:r>
            <a:r>
              <a:rPr lang="en-US" sz="3200" dirty="0" smtClean="0">
                <a:solidFill>
                  <a:srgbClr val="663300"/>
                </a:solidFill>
                <a:latin typeface="Adobe Hebrew" pitchFamily="18" charset="-79"/>
                <a:cs typeface="Adobe Hebrew" pitchFamily="18" charset="-79"/>
              </a:rPr>
              <a:t> Shravani Sawant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663300"/>
                </a:solidFill>
                <a:latin typeface="Algerian" pitchFamily="82" charset="0"/>
              </a:rPr>
              <a:t>PHOTOGRAPHER 1- </a:t>
            </a:r>
            <a:r>
              <a:rPr lang="en-US" sz="3200" dirty="0" smtClean="0">
                <a:solidFill>
                  <a:srgbClr val="663300"/>
                </a:solidFill>
                <a:latin typeface="Adobe Hebrew" pitchFamily="18" charset="-79"/>
                <a:cs typeface="Adobe Hebrew" pitchFamily="18" charset="-79"/>
              </a:rPr>
              <a:t>Darsh Jhala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663300"/>
                </a:solidFill>
                <a:latin typeface="Algerian" pitchFamily="82" charset="0"/>
              </a:rPr>
              <a:t>PHOTOGRAPHER 2- </a:t>
            </a:r>
            <a:r>
              <a:rPr lang="en-US" sz="3200" dirty="0" smtClean="0">
                <a:solidFill>
                  <a:srgbClr val="663300"/>
                </a:solidFill>
                <a:latin typeface="Adobe Hebrew" pitchFamily="18" charset="-79"/>
                <a:cs typeface="Adobe Hebrew" pitchFamily="18" charset="-79"/>
              </a:rPr>
              <a:t>Advait Kelapure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663300"/>
                </a:solidFill>
                <a:latin typeface="Algerian" pitchFamily="82" charset="0"/>
              </a:rPr>
              <a:t>INTERVIEWER- </a:t>
            </a:r>
            <a:r>
              <a:rPr lang="en-US" sz="3200" dirty="0" smtClean="0">
                <a:solidFill>
                  <a:srgbClr val="663300"/>
                </a:solidFill>
                <a:latin typeface="Adobe Hebrew" pitchFamily="18" charset="-79"/>
                <a:cs typeface="Adobe Hebrew" pitchFamily="18" charset="-79"/>
              </a:rPr>
              <a:t>Amruta Chivukula </a:t>
            </a:r>
          </a:p>
          <a:p>
            <a:r>
              <a:rPr lang="en-US" sz="3200" dirty="0" smtClean="0">
                <a:solidFill>
                  <a:srgbClr val="663300"/>
                </a:solidFill>
                <a:latin typeface="Brush Script MT" pitchFamily="66" charset="0"/>
              </a:rPr>
              <a:t>     </a:t>
            </a:r>
          </a:p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Javanese Text" pitchFamily="2" charset="0"/>
              </a:rPr>
              <a:t>We have researched many math contributors from India as well as internationally and we have assigned  two math contributors to each of the group members for research.</a:t>
            </a:r>
            <a:endParaRPr lang="en-US" sz="4000" dirty="0" smtClean="0">
              <a:solidFill>
                <a:srgbClr val="663300"/>
              </a:solidFill>
              <a:latin typeface="Javanese Text" pitchFamily="2" charset="0"/>
            </a:endParaRPr>
          </a:p>
          <a:p>
            <a:r>
              <a:rPr lang="en-US" sz="3200" dirty="0" smtClean="0">
                <a:solidFill>
                  <a:srgbClr val="663300"/>
                </a:solidFill>
                <a:latin typeface="Algerian" pitchFamily="82" charset="0"/>
              </a:rPr>
              <a:t>  </a:t>
            </a:r>
            <a:endParaRPr lang="en-US" sz="3200" dirty="0">
              <a:solidFill>
                <a:srgbClr val="6633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ratiksha\Desktop\WALLPAPER\1816168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76400" y="228600"/>
            <a:ext cx="6530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Jokerman" pitchFamily="82" charset="0"/>
              </a:rPr>
              <a:t>GROUP  MEMBERS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47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PRATHEMESH  SATPUTE</a:t>
            </a:r>
          </a:p>
          <a:p>
            <a:pPr>
              <a:buFont typeface="Wingdings" pitchFamily="2" charset="2"/>
              <a:buChar char="Ø"/>
            </a:pPr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 YASH  SHINDE</a:t>
            </a:r>
          </a:p>
          <a:p>
            <a:pPr>
              <a:buFont typeface="Wingdings" pitchFamily="2" charset="2"/>
              <a:buChar char="Ø"/>
            </a:pPr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 DARSH  JHALA</a:t>
            </a:r>
          </a:p>
          <a:p>
            <a:pPr>
              <a:buFont typeface="Wingdings" pitchFamily="2" charset="2"/>
              <a:buChar char="Ø"/>
            </a:pPr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 SHRAVANI  SAWANT</a:t>
            </a:r>
          </a:p>
          <a:p>
            <a:pPr>
              <a:buFont typeface="Wingdings" pitchFamily="2" charset="2"/>
              <a:buChar char="Ø"/>
            </a:pPr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 AMRUTHAVALLI </a:t>
            </a:r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  <a:cs typeface="Adobe Hebrew" pitchFamily="18" charset="-79"/>
              </a:rPr>
              <a:t>Chivukula</a:t>
            </a:r>
            <a:endParaRPr lang="en-US" sz="4800" dirty="0" smtClean="0">
              <a:solidFill>
                <a:srgbClr val="002060"/>
              </a:solidFill>
              <a:latin typeface="Algerian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 ADVAIT  KELAPURE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5029200" cy="698652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A50021"/>
                </a:solidFill>
                <a:latin typeface="Calibri Light" pitchFamily="34" charset="0"/>
              </a:rPr>
              <a:t>Hello! My name is Prathemesh. I am fourteen years old. This year I am the student editor of my group and our topic is “MATH CONTRIBUTORS”.</a:t>
            </a:r>
          </a:p>
          <a:p>
            <a:r>
              <a:rPr lang="en-US" sz="3200" b="1" dirty="0" smtClean="0">
                <a:solidFill>
                  <a:srgbClr val="FF0066"/>
                </a:solidFill>
                <a:latin typeface="Calibri Light" pitchFamily="34" charset="0"/>
              </a:rPr>
              <a:t>My hobbies are playing musical instruments like tablature and piano</a:t>
            </a:r>
            <a:r>
              <a:rPr lang="en-US" sz="3200" b="1" dirty="0" smtClean="0">
                <a:solidFill>
                  <a:srgbClr val="A50021"/>
                </a:solidFill>
                <a:latin typeface="Calibri Light" pitchFamily="34" charset="0"/>
              </a:rPr>
              <a:t> </a:t>
            </a:r>
            <a:r>
              <a:rPr lang="en-US" sz="3200" b="1" dirty="0" smtClean="0">
                <a:solidFill>
                  <a:srgbClr val="FF0066"/>
                </a:solidFill>
                <a:latin typeface="Calibri Light" pitchFamily="34" charset="0"/>
              </a:rPr>
              <a:t>and I love maths a lot.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Calibri Light" pitchFamily="34" charset="0"/>
              </a:rPr>
              <a:t>My ambition is to become the 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Calibri Light" pitchFamily="34" charset="0"/>
              </a:rPr>
              <a:t>CEO  of a renowned software 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Calibri Light" pitchFamily="34" charset="0"/>
              </a:rPr>
              <a:t>company </a:t>
            </a:r>
          </a:p>
          <a:p>
            <a:r>
              <a:rPr lang="en-US" sz="3200" b="1" dirty="0" smtClean="0">
                <a:solidFill>
                  <a:srgbClr val="FF0066"/>
                </a:solidFill>
                <a:latin typeface="Calibri Light" pitchFamily="34" charset="0"/>
              </a:rPr>
              <a:t> </a:t>
            </a:r>
            <a:r>
              <a:rPr lang="en-US" sz="3200" b="1" dirty="0" smtClean="0">
                <a:solidFill>
                  <a:srgbClr val="A50021"/>
                </a:solidFill>
                <a:latin typeface="Calibri Light" pitchFamily="34" charset="0"/>
              </a:rPr>
              <a:t> </a:t>
            </a:r>
            <a:endParaRPr lang="en-US" sz="3200" b="1" dirty="0">
              <a:solidFill>
                <a:srgbClr val="A50021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304800"/>
            <a:ext cx="4800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Calibri Light" pitchFamily="34" charset="0"/>
              </a:rPr>
              <a:t>HI! My name is Yash. I am from Pawar Public School. I am fourteen years old.   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Calibri Light" pitchFamily="34" charset="0"/>
              </a:rPr>
              <a:t>My hobbies are dancing, singing, reading books especially the Shakespeare series. I also love to play volleyball.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Calibri Light" pitchFamily="34" charset="0"/>
              </a:rPr>
              <a:t>My ambition  is to become the part of the defense forces and serve the nation to my fullest.</a:t>
            </a:r>
          </a:p>
          <a:p>
            <a:r>
              <a:rPr lang="en-US" sz="3200" b="1" dirty="0" smtClean="0">
                <a:solidFill>
                  <a:srgbClr val="000066"/>
                </a:solidFill>
                <a:latin typeface="Calibri Light" pitchFamily="34" charset="0"/>
              </a:rPr>
              <a:t> </a:t>
            </a:r>
          </a:p>
          <a:p>
            <a:endParaRPr lang="en-US" sz="3200" b="1" dirty="0">
              <a:solidFill>
                <a:srgbClr val="000066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1" name="Presentation" r:id="rId3" imgW="4570603" imgH="3427427" progId="PowerPoint.Show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80925" y="304800"/>
            <a:ext cx="456307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5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 Light" pitchFamily="34" charset="0"/>
              </a:rPr>
              <a:t>HI! </a:t>
            </a:r>
          </a:p>
          <a:p>
            <a:r>
              <a:rPr lang="en-IN" sz="3500" b="1" dirty="0" smtClean="0">
                <a:ln w="19050">
                  <a:noFill/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 Light" pitchFamily="34" charset="0"/>
              </a:rPr>
              <a:t>MY NAME IS SHRAWANI SAWANT AND I`M FROM PAWAR PUBLIC SCHOOL.</a:t>
            </a:r>
          </a:p>
          <a:p>
            <a:r>
              <a:rPr lang="en-IN" sz="3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 Light" pitchFamily="34" charset="0"/>
              </a:rPr>
              <a:t>I`M 13YEARS OLD.MY HOBBIES ARE DANCING AND SOLVING MATH SUMS.</a:t>
            </a:r>
          </a:p>
          <a:p>
            <a:r>
              <a:rPr lang="en-IN" sz="35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MY AMBITION IS TO BECOME AN IPS OFFICER AND SERVE MY NATION.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9459" name="Presentation" r:id="rId3" imgW="4570603" imgH="3427427" progId="PowerPoint.Show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152400"/>
            <a:ext cx="3886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alibri Light" pitchFamily="34" charset="0"/>
              </a:rPr>
              <a:t>HI!  I  AM  DARSH JHALA .I  AM FROM  PAWAR PUBLIC  SCHOOL  &amp; I  AM 14 YEARS OLD. 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Calibri Light" pitchFamily="34" charset="0"/>
              </a:rPr>
              <a:t>I LOVE TO PLAY BASKETBALL  AND TRAVEL.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Calibri Light" pitchFamily="34" charset="0"/>
              </a:rPr>
              <a:t>I WANT  TO BECOME A DOCTOR.</a:t>
            </a:r>
          </a:p>
          <a:p>
            <a:pPr>
              <a:buFont typeface="Arial" pitchFamily="34" charset="0"/>
              <a:buChar char="•"/>
            </a:pPr>
            <a:endParaRPr lang="en-US" sz="3600" b="1" dirty="0" smtClean="0">
              <a:solidFill>
                <a:srgbClr val="FFFF00"/>
              </a:solidFill>
              <a:latin typeface="Calibri Light" pitchFamily="34" charset="0"/>
            </a:endParaRPr>
          </a:p>
          <a:p>
            <a:endParaRPr lang="en-US" sz="3600" b="1" dirty="0">
              <a:solidFill>
                <a:srgbClr val="FFFF00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C:\Users\Pratiksha\Documents\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0" y="0"/>
            <a:ext cx="3352800" cy="3124200"/>
          </a:xfrm>
          <a:prstGeom prst="cloudCallout">
            <a:avLst>
              <a:gd name="adj1" fmla="val 43178"/>
              <a:gd name="adj2" fmla="val 6721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hiller" pitchFamily="82" charset="0"/>
              </a:rPr>
              <a:t>Hi! My name is Amrutavalli Chivukula but I like being called Amruta since its too long   </a:t>
            </a:r>
            <a:endParaRPr lang="en-US" sz="2800" b="1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733800" y="0"/>
            <a:ext cx="2971800" cy="2438400"/>
          </a:xfrm>
          <a:prstGeom prst="cloudCallout">
            <a:avLst>
              <a:gd name="adj1" fmla="val -77165"/>
              <a:gd name="adj2" fmla="val 10000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hiller" pitchFamily="82" charset="0"/>
              </a:rPr>
              <a:t>I like reading books and listening to different songs.</a:t>
            </a:r>
            <a:endParaRPr lang="en-US" sz="2800" b="1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943600" y="1524000"/>
            <a:ext cx="3200400" cy="2667000"/>
          </a:xfrm>
          <a:prstGeom prst="cloudCallout">
            <a:avLst>
              <a:gd name="adj1" fmla="val -119735"/>
              <a:gd name="adj2" fmla="val 2768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hiller" pitchFamily="82" charset="0"/>
              </a:rPr>
              <a:t>I am from Pawar Public School and I am thirteen years old. </a:t>
            </a:r>
            <a:endParaRPr lang="en-US" sz="2800" b="1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638800" y="3962400"/>
            <a:ext cx="3352800" cy="3124200"/>
          </a:xfrm>
          <a:prstGeom prst="cloudCallout">
            <a:avLst>
              <a:gd name="adj1" fmla="val -117404"/>
              <a:gd name="adj2" fmla="val -3482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hiller" pitchFamily="82" charset="0"/>
              </a:rPr>
              <a:t>I always wanted to participate in EUMIND project. When I grow up, I want to become a singer</a:t>
            </a:r>
            <a:endParaRPr lang="en-US" sz="2800" b="1" dirty="0">
              <a:solidFill>
                <a:srgbClr val="002060"/>
              </a:solidFill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1506" name="Presentation" r:id="rId3" imgW="4570603" imgH="3427427" progId="PowerPoint.Show.12">
              <p:embed/>
            </p:oleObj>
          </a:graphicData>
        </a:graphic>
      </p:graphicFrame>
      <p:pic>
        <p:nvPicPr>
          <p:cNvPr id="3" name="Picture 2" descr="Win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838200"/>
            <a:ext cx="4724400" cy="5181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724400" y="533400"/>
            <a:ext cx="4419600" cy="632460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itchFamily="66" charset="0"/>
              </a:rPr>
              <a:t>MY NAME IS ADVAIT KELAPURE. I AM FROM CLASS VIII B. I HAVE A GREAT INTEREST IN SPORTS. I LIKE PLAYING FOOTBALL ,CRICKET, KABADDI, BADMINTON AND OPERATING ELECTRONIC GADGETS. MY HOBBIES ARE READING BOOKS AND CYCLING. MY AMBITION IS TO BE A SUCCESSFUL SOFTWARE ENGINEER.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ratiksha\Desktop\WALLPAPER\WallpapersHD-save-ce7f5ab51853567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71600" y="1524000"/>
            <a:ext cx="662713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kerman" pitchFamily="82" charset="0"/>
              </a:rPr>
              <a:t>ACTION</a:t>
            </a:r>
          </a:p>
          <a:p>
            <a:pPr algn="ctr"/>
            <a:r>
              <a:rPr lang="en-US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kerman" pitchFamily="82" charset="0"/>
              </a:rPr>
              <a:t>PLAN</a:t>
            </a:r>
            <a:endParaRPr lang="en-US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okerm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261&quot;/&gt;&lt;/object&gt;&lt;object type=&quot;3&quot; unique_id=&quot;10006&quot;&gt;&lt;property id=&quot;20148&quot; value=&quot;5&quot;/&gt;&lt;property id=&quot;20300&quot; value=&quot;Slide 3&quot;/&gt;&lt;property id=&quot;20307&quot; value=&quot;267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57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73&quot;/&gt;&lt;/object&gt;&lt;object type=&quot;3&quot; unique_id=&quot;10011&quot;&gt;&lt;property id=&quot;20148&quot; value=&quot;5&quot;/&gt;&lt;property id=&quot;20300&quot; value=&quot;Slide 8&quot;/&gt;&lt;property id=&quot;20307&quot; value=&quot;266&quot;/&gt;&lt;/object&gt;&lt;object type=&quot;3&quot; unique_id=&quot;10012&quot;&gt;&lt;property id=&quot;20148&quot; value=&quot;5&quot;/&gt;&lt;property id=&quot;20300&quot; value=&quot;Slide 9&quot;/&gt;&lt;property id=&quot;20307&quot; value=&quot;269&quot;/&gt;&lt;/object&gt;&lt;object type=&quot;3&quot; unique_id=&quot;10013&quot;&gt;&lt;property id=&quot;20148&quot; value=&quot;5&quot;/&gt;&lt;property id=&quot;20300&quot; value=&quot;Slide 10&quot;/&gt;&lt;property id=&quot;20307&quot; value=&quot;271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385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SONU</dc:creator>
  <cp:lastModifiedBy>Dell</cp:lastModifiedBy>
  <cp:revision>44</cp:revision>
  <dcterms:created xsi:type="dcterms:W3CDTF">2006-08-16T00:00:00Z</dcterms:created>
  <dcterms:modified xsi:type="dcterms:W3CDTF">2016-11-21T11:44:41Z</dcterms:modified>
</cp:coreProperties>
</file>